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28"/>
  </p:notesMasterIdLst>
  <p:sldIdLst>
    <p:sldId id="256" r:id="rId6"/>
    <p:sldId id="257" r:id="rId7"/>
    <p:sldId id="258" r:id="rId8"/>
    <p:sldId id="854" r:id="rId9"/>
    <p:sldId id="855" r:id="rId10"/>
    <p:sldId id="860" r:id="rId11"/>
    <p:sldId id="856" r:id="rId12"/>
    <p:sldId id="861" r:id="rId13"/>
    <p:sldId id="865" r:id="rId14"/>
    <p:sldId id="866" r:id="rId15"/>
    <p:sldId id="869" r:id="rId16"/>
    <p:sldId id="857" r:id="rId17"/>
    <p:sldId id="862" r:id="rId18"/>
    <p:sldId id="870" r:id="rId19"/>
    <p:sldId id="867" r:id="rId20"/>
    <p:sldId id="868" r:id="rId21"/>
    <p:sldId id="872" r:id="rId22"/>
    <p:sldId id="858" r:id="rId23"/>
    <p:sldId id="863" r:id="rId24"/>
    <p:sldId id="859" r:id="rId25"/>
    <p:sldId id="864" r:id="rId26"/>
    <p:sldId id="853"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256"/>
            <p14:sldId id="257"/>
          </p14:sldIdLst>
        </p14:section>
        <p14:section name="Automated Testing" id="{E5C52BF2-188A-1B4E-BB6B-6481F099BAD7}">
          <p14:sldIdLst>
            <p14:sldId id="258"/>
            <p14:sldId id="854"/>
          </p14:sldIdLst>
        </p14:section>
        <p14:section name="Demo Project" id="{E555AFF3-C36A-5C46-991B-C98B2B7676A9}">
          <p14:sldIdLst>
            <p14:sldId id="855"/>
            <p14:sldId id="860"/>
          </p14:sldIdLst>
        </p14:section>
        <p14:section name=".NET Testing Frameworks" id="{A309C4D8-5011-0842-96D3-E8DC2D1141C0}">
          <p14:sldIdLst>
            <p14:sldId id="856"/>
            <p14:sldId id="861"/>
            <p14:sldId id="865"/>
            <p14:sldId id="866"/>
            <p14:sldId id="869"/>
          </p14:sldIdLst>
        </p14:section>
        <p14:section name=".NET Mocking Libraries" id="{213127BF-D436-1B4E-B35A-563E439A88AD}">
          <p14:sldIdLst>
            <p14:sldId id="857"/>
            <p14:sldId id="862"/>
            <p14:sldId id="870"/>
            <p14:sldId id="867"/>
            <p14:sldId id="868"/>
            <p14:sldId id="872"/>
          </p14:sldIdLst>
        </p14:section>
        <p14:section name="Improving the Arrange Part" id="{54CCFD81-72C2-4DD7-8001-47F9859A62FC}">
          <p14:sldIdLst>
            <p14:sldId id="858"/>
            <p14:sldId id="863"/>
          </p14:sldIdLst>
        </p14:section>
        <p14:section name="Improving the Assert Part" id="{543444E4-CCC5-42FC-ABA1-6273207427EB}">
          <p14:sldIdLst>
            <p14:sldId id="859"/>
            <p14:sldId id="864"/>
          </p14:sldIdLst>
        </p14:section>
        <p14:section name="End" id="{57FCAB14-04B3-6344-8D1A-E481CA28756E}">
          <p14:sldIdLst>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2" autoAdjust="0"/>
    <p:restoredTop sz="78378" autoAdjust="0"/>
  </p:normalViewPr>
  <p:slideViewPr>
    <p:cSldViewPr snapToGrid="0" snapToObjects="1" showGuides="1">
      <p:cViewPr varScale="1">
        <p:scale>
          <a:sx n="32" d="100"/>
          <a:sy n="32" d="100"/>
        </p:scale>
        <p:origin x="1469" y="58"/>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dora Chetan" userId="0b7c1b75-fee0-4009-a042-a713c6188efa" providerId="ADAL" clId="{6728E4FA-E148-944C-9521-659A27C8D232}"/>
    <pc:docChg chg="delSld delSection modSection">
      <pc:chgData name="Teodora Chetan" userId="0b7c1b75-fee0-4009-a042-a713c6188efa" providerId="ADAL" clId="{6728E4FA-E148-944C-9521-659A27C8D232}" dt="2021-02-22T09:15:32.971" v="6" actId="17851"/>
      <pc:docMkLst>
        <pc:docMk/>
      </pc:docMkLst>
      <pc:sldChg chg="del">
        <pc:chgData name="Teodora Chetan" userId="0b7c1b75-fee0-4009-a042-a713c6188efa" providerId="ADAL" clId="{6728E4FA-E148-944C-9521-659A27C8D232}" dt="2021-02-22T09:15:26.036" v="0" actId="2696"/>
        <pc:sldMkLst>
          <pc:docMk/>
          <pc:sldMk cId="0" sldId="264"/>
        </pc:sldMkLst>
      </pc:sldChg>
      <pc:sldChg chg="del">
        <pc:chgData name="Teodora Chetan" userId="0b7c1b75-fee0-4009-a042-a713c6188efa" providerId="ADAL" clId="{6728E4FA-E148-944C-9521-659A27C8D232}" dt="2021-02-22T09:15:26.773" v="1" actId="2696"/>
        <pc:sldMkLst>
          <pc:docMk/>
          <pc:sldMk cId="0" sldId="265"/>
        </pc:sldMkLst>
      </pc:sldChg>
      <pc:sldChg chg="del">
        <pc:chgData name="Teodora Chetan" userId="0b7c1b75-fee0-4009-a042-a713c6188efa" providerId="ADAL" clId="{6728E4FA-E148-944C-9521-659A27C8D232}" dt="2021-02-22T09:15:27.796" v="3" actId="2696"/>
        <pc:sldMkLst>
          <pc:docMk/>
          <pc:sldMk cId="0" sldId="267"/>
        </pc:sldMkLst>
      </pc:sldChg>
      <pc:sldChg chg="del">
        <pc:chgData name="Teodora Chetan" userId="0b7c1b75-fee0-4009-a042-a713c6188efa" providerId="ADAL" clId="{6728E4FA-E148-944C-9521-659A27C8D232}" dt="2021-02-22T09:15:28.210" v="4" actId="2696"/>
        <pc:sldMkLst>
          <pc:docMk/>
          <pc:sldMk cId="0" sldId="268"/>
        </pc:sldMkLst>
      </pc:sldChg>
      <pc:sldChg chg="del">
        <pc:chgData name="Teodora Chetan" userId="0b7c1b75-fee0-4009-a042-a713c6188efa" providerId="ADAL" clId="{6728E4FA-E148-944C-9521-659A27C8D232}" dt="2021-02-22T09:15:27.301" v="2" actId="2696"/>
        <pc:sldMkLst>
          <pc:docMk/>
          <pc:sldMk cId="4074512536" sldId="855"/>
        </pc:sldMkLst>
      </pc:sldChg>
      <pc:sldChg chg="del">
        <pc:chgData name="Teodora Chetan" userId="0b7c1b75-fee0-4009-a042-a713c6188efa" providerId="ADAL" clId="{6728E4FA-E148-944C-9521-659A27C8D232}" dt="2021-02-22T09:15:28.704" v="5" actId="2696"/>
        <pc:sldMkLst>
          <pc:docMk/>
          <pc:sldMk cId="2955819700" sldId="857"/>
        </pc:sldMkLst>
      </pc:sldChg>
    </pc:docChg>
  </pc:docChgLst>
  <pc:docChgLst>
    <pc:chgData name="Maria Mihaltan" userId="04f493e6-fab7-42b0-906c-e6d38edfc210" providerId="ADAL" clId="{D4355101-E4EF-2E47-AAD8-BA96750D0BE1}"/>
    <pc:docChg chg="modSld">
      <pc:chgData name="Maria Mihaltan" userId="04f493e6-fab7-42b0-906c-e6d38edfc210" providerId="ADAL" clId="{D4355101-E4EF-2E47-AAD8-BA96750D0BE1}" dt="2020-05-04T05:45:27.127" v="7"/>
      <pc:docMkLst>
        <pc:docMk/>
      </pc:docMkLst>
      <pc:sldChg chg="modTransition">
        <pc:chgData name="Maria Mihaltan" userId="04f493e6-fab7-42b0-906c-e6d38edfc210" providerId="ADAL" clId="{D4355101-E4EF-2E47-AAD8-BA96750D0BE1}" dt="2020-05-04T05:44:02.270" v="0"/>
        <pc:sldMkLst>
          <pc:docMk/>
          <pc:sldMk cId="0" sldId="256"/>
        </pc:sldMkLst>
      </pc:sldChg>
      <pc:sldChg chg="modTransition">
        <pc:chgData name="Maria Mihaltan" userId="04f493e6-fab7-42b0-906c-e6d38edfc210" providerId="ADAL" clId="{D4355101-E4EF-2E47-AAD8-BA96750D0BE1}" dt="2020-05-04T05:44:02.270" v="0"/>
        <pc:sldMkLst>
          <pc:docMk/>
          <pc:sldMk cId="0" sldId="257"/>
        </pc:sldMkLst>
      </pc:sldChg>
      <pc:sldChg chg="modTransition">
        <pc:chgData name="Maria Mihaltan" userId="04f493e6-fab7-42b0-906c-e6d38edfc210" providerId="ADAL" clId="{D4355101-E4EF-2E47-AAD8-BA96750D0BE1}" dt="2020-05-04T05:44:02.270" v="0"/>
        <pc:sldMkLst>
          <pc:docMk/>
          <pc:sldMk cId="0" sldId="258"/>
        </pc:sldMkLst>
      </pc:sldChg>
      <pc:sldChg chg="modTransition">
        <pc:chgData name="Maria Mihaltan" userId="04f493e6-fab7-42b0-906c-e6d38edfc210" providerId="ADAL" clId="{D4355101-E4EF-2E47-AAD8-BA96750D0BE1}" dt="2020-05-04T05:44:02.270" v="0"/>
        <pc:sldMkLst>
          <pc:docMk/>
          <pc:sldMk cId="0" sldId="259"/>
        </pc:sldMkLst>
      </pc:sldChg>
      <pc:sldChg chg="modTransition">
        <pc:chgData name="Maria Mihaltan" userId="04f493e6-fab7-42b0-906c-e6d38edfc210" providerId="ADAL" clId="{D4355101-E4EF-2E47-AAD8-BA96750D0BE1}" dt="2020-05-04T05:44:02.270" v="0"/>
        <pc:sldMkLst>
          <pc:docMk/>
          <pc:sldMk cId="0" sldId="260"/>
        </pc:sldMkLst>
      </pc:sldChg>
      <pc:sldChg chg="modTransition">
        <pc:chgData name="Maria Mihaltan" userId="04f493e6-fab7-42b0-906c-e6d38edfc210" providerId="ADAL" clId="{D4355101-E4EF-2E47-AAD8-BA96750D0BE1}" dt="2020-05-04T05:44:02.270" v="0"/>
        <pc:sldMkLst>
          <pc:docMk/>
          <pc:sldMk cId="0" sldId="261"/>
        </pc:sldMkLst>
      </pc:sldChg>
      <pc:sldChg chg="modTransition">
        <pc:chgData name="Maria Mihaltan" userId="04f493e6-fab7-42b0-906c-e6d38edfc210" providerId="ADAL" clId="{D4355101-E4EF-2E47-AAD8-BA96750D0BE1}" dt="2020-05-04T05:44:02.270" v="0"/>
        <pc:sldMkLst>
          <pc:docMk/>
          <pc:sldMk cId="0" sldId="262"/>
        </pc:sldMkLst>
      </pc:sldChg>
      <pc:sldChg chg="modTransition">
        <pc:chgData name="Maria Mihaltan" userId="04f493e6-fab7-42b0-906c-e6d38edfc210" providerId="ADAL" clId="{D4355101-E4EF-2E47-AAD8-BA96750D0BE1}" dt="2020-05-04T05:44:02.270" v="0"/>
        <pc:sldMkLst>
          <pc:docMk/>
          <pc:sldMk cId="0" sldId="263"/>
        </pc:sldMkLst>
      </pc:sldChg>
      <pc:sldChg chg="modTransition">
        <pc:chgData name="Maria Mihaltan" userId="04f493e6-fab7-42b0-906c-e6d38edfc210" providerId="ADAL" clId="{D4355101-E4EF-2E47-AAD8-BA96750D0BE1}" dt="2020-05-04T05:44:02.270" v="0"/>
        <pc:sldMkLst>
          <pc:docMk/>
          <pc:sldMk cId="0" sldId="264"/>
        </pc:sldMkLst>
      </pc:sldChg>
      <pc:sldChg chg="modTransition">
        <pc:chgData name="Maria Mihaltan" userId="04f493e6-fab7-42b0-906c-e6d38edfc210" providerId="ADAL" clId="{D4355101-E4EF-2E47-AAD8-BA96750D0BE1}" dt="2020-05-04T05:44:02.270" v="0"/>
        <pc:sldMkLst>
          <pc:docMk/>
          <pc:sldMk cId="0" sldId="265"/>
        </pc:sldMkLst>
      </pc:sldChg>
      <pc:sldChg chg="modTransition">
        <pc:chgData name="Maria Mihaltan" userId="04f493e6-fab7-42b0-906c-e6d38edfc210" providerId="ADAL" clId="{D4355101-E4EF-2E47-AAD8-BA96750D0BE1}" dt="2020-05-04T05:44:02.270" v="0"/>
        <pc:sldMkLst>
          <pc:docMk/>
          <pc:sldMk cId="0" sldId="267"/>
        </pc:sldMkLst>
      </pc:sldChg>
      <pc:sldChg chg="modTransition">
        <pc:chgData name="Maria Mihaltan" userId="04f493e6-fab7-42b0-906c-e6d38edfc210" providerId="ADAL" clId="{D4355101-E4EF-2E47-AAD8-BA96750D0BE1}" dt="2020-05-04T05:44:02.270" v="0"/>
        <pc:sldMkLst>
          <pc:docMk/>
          <pc:sldMk cId="0" sldId="268"/>
        </pc:sldMkLst>
      </pc:sldChg>
      <pc:sldChg chg="modTransition">
        <pc:chgData name="Maria Mihaltan" userId="04f493e6-fab7-42b0-906c-e6d38edfc210" providerId="ADAL" clId="{D4355101-E4EF-2E47-AAD8-BA96750D0BE1}" dt="2020-05-04T05:44:02.270" v="0"/>
        <pc:sldMkLst>
          <pc:docMk/>
          <pc:sldMk cId="0" sldId="269"/>
        </pc:sldMkLst>
      </pc:sldChg>
      <pc:sldChg chg="modTransition">
        <pc:chgData name="Maria Mihaltan" userId="04f493e6-fab7-42b0-906c-e6d38edfc210" providerId="ADAL" clId="{D4355101-E4EF-2E47-AAD8-BA96750D0BE1}" dt="2020-05-04T05:44:02.270" v="0"/>
        <pc:sldMkLst>
          <pc:docMk/>
          <pc:sldMk cId="0" sldId="270"/>
        </pc:sldMkLst>
      </pc:sldChg>
      <pc:sldChg chg="modTransition">
        <pc:chgData name="Maria Mihaltan" userId="04f493e6-fab7-42b0-906c-e6d38edfc210" providerId="ADAL" clId="{D4355101-E4EF-2E47-AAD8-BA96750D0BE1}" dt="2020-05-04T05:44:02.270" v="0"/>
        <pc:sldMkLst>
          <pc:docMk/>
          <pc:sldMk cId="0" sldId="271"/>
        </pc:sldMkLst>
      </pc:sldChg>
      <pc:sldChg chg="modTransition">
        <pc:chgData name="Maria Mihaltan" userId="04f493e6-fab7-42b0-906c-e6d38edfc210" providerId="ADAL" clId="{D4355101-E4EF-2E47-AAD8-BA96750D0BE1}" dt="2020-05-04T05:44:02.270" v="0"/>
        <pc:sldMkLst>
          <pc:docMk/>
          <pc:sldMk cId="0" sldId="272"/>
        </pc:sldMkLst>
      </pc:sldChg>
      <pc:sldChg chg="modTransition">
        <pc:chgData name="Maria Mihaltan" userId="04f493e6-fab7-42b0-906c-e6d38edfc210" providerId="ADAL" clId="{D4355101-E4EF-2E47-AAD8-BA96750D0BE1}" dt="2020-05-04T05:44:02.270" v="0"/>
        <pc:sldMkLst>
          <pc:docMk/>
          <pc:sldMk cId="0" sldId="273"/>
        </pc:sldMkLst>
      </pc:sldChg>
      <pc:sldChg chg="modTransition">
        <pc:chgData name="Maria Mihaltan" userId="04f493e6-fab7-42b0-906c-e6d38edfc210" providerId="ADAL" clId="{D4355101-E4EF-2E47-AAD8-BA96750D0BE1}" dt="2020-05-04T05:44:02.270" v="0"/>
        <pc:sldMkLst>
          <pc:docMk/>
          <pc:sldMk cId="0" sldId="274"/>
        </pc:sldMkLst>
      </pc:sldChg>
      <pc:sldChg chg="modTransition">
        <pc:chgData name="Maria Mihaltan" userId="04f493e6-fab7-42b0-906c-e6d38edfc210" providerId="ADAL" clId="{D4355101-E4EF-2E47-AAD8-BA96750D0BE1}" dt="2020-05-04T05:44:02.270" v="0"/>
        <pc:sldMkLst>
          <pc:docMk/>
          <pc:sldMk cId="0" sldId="275"/>
        </pc:sldMkLst>
      </pc:sldChg>
      <pc:sldChg chg="modTransition">
        <pc:chgData name="Maria Mihaltan" userId="04f493e6-fab7-42b0-906c-e6d38edfc210" providerId="ADAL" clId="{D4355101-E4EF-2E47-AAD8-BA96750D0BE1}" dt="2020-05-04T05:44:02.270" v="0"/>
        <pc:sldMkLst>
          <pc:docMk/>
          <pc:sldMk cId="0" sldId="276"/>
        </pc:sldMkLst>
      </pc:sldChg>
      <pc:sldChg chg="modTransition">
        <pc:chgData name="Maria Mihaltan" userId="04f493e6-fab7-42b0-906c-e6d38edfc210" providerId="ADAL" clId="{D4355101-E4EF-2E47-AAD8-BA96750D0BE1}" dt="2020-05-04T05:44:02.270" v="0"/>
        <pc:sldMkLst>
          <pc:docMk/>
          <pc:sldMk cId="0" sldId="277"/>
        </pc:sldMkLst>
      </pc:sldChg>
      <pc:sldChg chg="modTransition">
        <pc:chgData name="Maria Mihaltan" userId="04f493e6-fab7-42b0-906c-e6d38edfc210" providerId="ADAL" clId="{D4355101-E4EF-2E47-AAD8-BA96750D0BE1}" dt="2020-05-04T05:44:02.270" v="0"/>
        <pc:sldMkLst>
          <pc:docMk/>
          <pc:sldMk cId="0" sldId="278"/>
        </pc:sldMkLst>
      </pc:sldChg>
      <pc:sldChg chg="modTransition">
        <pc:chgData name="Maria Mihaltan" userId="04f493e6-fab7-42b0-906c-e6d38edfc210" providerId="ADAL" clId="{D4355101-E4EF-2E47-AAD8-BA96750D0BE1}" dt="2020-05-04T05:44:02.270" v="0"/>
        <pc:sldMkLst>
          <pc:docMk/>
          <pc:sldMk cId="0" sldId="279"/>
        </pc:sldMkLst>
      </pc:sldChg>
      <pc:sldChg chg="modTransition">
        <pc:chgData name="Maria Mihaltan" userId="04f493e6-fab7-42b0-906c-e6d38edfc210" providerId="ADAL" clId="{D4355101-E4EF-2E47-AAD8-BA96750D0BE1}" dt="2020-05-04T05:44:02.270" v="0"/>
        <pc:sldMkLst>
          <pc:docMk/>
          <pc:sldMk cId="0" sldId="280"/>
        </pc:sldMkLst>
      </pc:sldChg>
      <pc:sldChg chg="modTransition">
        <pc:chgData name="Maria Mihaltan" userId="04f493e6-fab7-42b0-906c-e6d38edfc210" providerId="ADAL" clId="{D4355101-E4EF-2E47-AAD8-BA96750D0BE1}" dt="2020-05-04T05:44:02.270" v="0"/>
        <pc:sldMkLst>
          <pc:docMk/>
          <pc:sldMk cId="0" sldId="281"/>
        </pc:sldMkLst>
      </pc:sldChg>
      <pc:sldChg chg="modTransition">
        <pc:chgData name="Maria Mihaltan" userId="04f493e6-fab7-42b0-906c-e6d38edfc210" providerId="ADAL" clId="{D4355101-E4EF-2E47-AAD8-BA96750D0BE1}" dt="2020-05-04T05:44:02.270" v="0"/>
        <pc:sldMkLst>
          <pc:docMk/>
          <pc:sldMk cId="0" sldId="282"/>
        </pc:sldMkLst>
      </pc:sldChg>
      <pc:sldChg chg="modTransition">
        <pc:chgData name="Maria Mihaltan" userId="04f493e6-fab7-42b0-906c-e6d38edfc210" providerId="ADAL" clId="{D4355101-E4EF-2E47-AAD8-BA96750D0BE1}" dt="2020-05-04T05:44:02.270" v="0"/>
        <pc:sldMkLst>
          <pc:docMk/>
          <pc:sldMk cId="0" sldId="283"/>
        </pc:sldMkLst>
      </pc:sldChg>
      <pc:sldChg chg="modTransition">
        <pc:chgData name="Maria Mihaltan" userId="04f493e6-fab7-42b0-906c-e6d38edfc210" providerId="ADAL" clId="{D4355101-E4EF-2E47-AAD8-BA96750D0BE1}" dt="2020-05-04T05:44:02.270" v="0"/>
        <pc:sldMkLst>
          <pc:docMk/>
          <pc:sldMk cId="0" sldId="284"/>
        </pc:sldMkLst>
      </pc:sldChg>
      <pc:sldChg chg="modTransition">
        <pc:chgData name="Maria Mihaltan" userId="04f493e6-fab7-42b0-906c-e6d38edfc210" providerId="ADAL" clId="{D4355101-E4EF-2E47-AAD8-BA96750D0BE1}" dt="2020-05-04T05:44:02.270" v="0"/>
        <pc:sldMkLst>
          <pc:docMk/>
          <pc:sldMk cId="0" sldId="285"/>
        </pc:sldMkLst>
      </pc:sldChg>
      <pc:sldChg chg="modTransition">
        <pc:chgData name="Maria Mihaltan" userId="04f493e6-fab7-42b0-906c-e6d38edfc210" providerId="ADAL" clId="{D4355101-E4EF-2E47-AAD8-BA96750D0BE1}" dt="2020-05-04T05:44:02.270" v="0"/>
        <pc:sldMkLst>
          <pc:docMk/>
          <pc:sldMk cId="0" sldId="286"/>
        </pc:sldMkLst>
      </pc:sldChg>
      <pc:sldChg chg="modTransition">
        <pc:chgData name="Maria Mihaltan" userId="04f493e6-fab7-42b0-906c-e6d38edfc210" providerId="ADAL" clId="{D4355101-E4EF-2E47-AAD8-BA96750D0BE1}" dt="2020-05-04T05:44:02.270" v="0"/>
        <pc:sldMkLst>
          <pc:docMk/>
          <pc:sldMk cId="0" sldId="287"/>
        </pc:sldMkLst>
      </pc:sldChg>
      <pc:sldChg chg="modTransition">
        <pc:chgData name="Maria Mihaltan" userId="04f493e6-fab7-42b0-906c-e6d38edfc210" providerId="ADAL" clId="{D4355101-E4EF-2E47-AAD8-BA96750D0BE1}" dt="2020-05-04T05:44:02.270" v="0"/>
        <pc:sldMkLst>
          <pc:docMk/>
          <pc:sldMk cId="0" sldId="288"/>
        </pc:sldMkLst>
      </pc:sldChg>
      <pc:sldChg chg="modTransition">
        <pc:chgData name="Maria Mihaltan" userId="04f493e6-fab7-42b0-906c-e6d38edfc210" providerId="ADAL" clId="{D4355101-E4EF-2E47-AAD8-BA96750D0BE1}" dt="2020-05-04T05:44:02.270" v="0"/>
        <pc:sldMkLst>
          <pc:docMk/>
          <pc:sldMk cId="0" sldId="289"/>
        </pc:sldMkLst>
      </pc:sldChg>
      <pc:sldChg chg="modTransition">
        <pc:chgData name="Maria Mihaltan" userId="04f493e6-fab7-42b0-906c-e6d38edfc210" providerId="ADAL" clId="{D4355101-E4EF-2E47-AAD8-BA96750D0BE1}" dt="2020-05-04T05:44:02.270" v="0"/>
        <pc:sldMkLst>
          <pc:docMk/>
          <pc:sldMk cId="0" sldId="290"/>
        </pc:sldMkLst>
      </pc:sldChg>
      <pc:sldChg chg="modTransition">
        <pc:chgData name="Maria Mihaltan" userId="04f493e6-fab7-42b0-906c-e6d38edfc210" providerId="ADAL" clId="{D4355101-E4EF-2E47-AAD8-BA96750D0BE1}" dt="2020-05-04T05:44:02.270" v="0"/>
        <pc:sldMkLst>
          <pc:docMk/>
          <pc:sldMk cId="0" sldId="291"/>
        </pc:sldMkLst>
      </pc:sldChg>
      <pc:sldChg chg="modTransition">
        <pc:chgData name="Maria Mihaltan" userId="04f493e6-fab7-42b0-906c-e6d38edfc210" providerId="ADAL" clId="{D4355101-E4EF-2E47-AAD8-BA96750D0BE1}" dt="2020-05-04T05:44:02.270" v="0"/>
        <pc:sldMkLst>
          <pc:docMk/>
          <pc:sldMk cId="0" sldId="292"/>
        </pc:sldMkLst>
      </pc:sldChg>
      <pc:sldChg chg="modTransition">
        <pc:chgData name="Maria Mihaltan" userId="04f493e6-fab7-42b0-906c-e6d38edfc210" providerId="ADAL" clId="{D4355101-E4EF-2E47-AAD8-BA96750D0BE1}" dt="2020-05-04T05:44:02.270" v="0"/>
        <pc:sldMkLst>
          <pc:docMk/>
          <pc:sldMk cId="0" sldId="293"/>
        </pc:sldMkLst>
      </pc:sldChg>
      <pc:sldChg chg="modTransition">
        <pc:chgData name="Maria Mihaltan" userId="04f493e6-fab7-42b0-906c-e6d38edfc210" providerId="ADAL" clId="{D4355101-E4EF-2E47-AAD8-BA96750D0BE1}" dt="2020-05-04T05:44:02.270" v="0"/>
        <pc:sldMkLst>
          <pc:docMk/>
          <pc:sldMk cId="0" sldId="294"/>
        </pc:sldMkLst>
      </pc:sldChg>
      <pc:sldChg chg="modTransition modAnim">
        <pc:chgData name="Maria Mihaltan" userId="04f493e6-fab7-42b0-906c-e6d38edfc210" providerId="ADAL" clId="{D4355101-E4EF-2E47-AAD8-BA96750D0BE1}" dt="2020-05-04T05:44:52.472" v="1"/>
        <pc:sldMkLst>
          <pc:docMk/>
          <pc:sldMk cId="0" sldId="295"/>
        </pc:sldMkLst>
      </pc:sldChg>
      <pc:sldChg chg="modTransition">
        <pc:chgData name="Maria Mihaltan" userId="04f493e6-fab7-42b0-906c-e6d38edfc210" providerId="ADAL" clId="{D4355101-E4EF-2E47-AAD8-BA96750D0BE1}" dt="2020-05-04T05:44:02.270" v="0"/>
        <pc:sldMkLst>
          <pc:docMk/>
          <pc:sldMk cId="0" sldId="296"/>
        </pc:sldMkLst>
      </pc:sldChg>
      <pc:sldChg chg="modTransition modAnim">
        <pc:chgData name="Maria Mihaltan" userId="04f493e6-fab7-42b0-906c-e6d38edfc210" providerId="ADAL" clId="{D4355101-E4EF-2E47-AAD8-BA96750D0BE1}" dt="2020-05-04T05:44:59.874" v="2"/>
        <pc:sldMkLst>
          <pc:docMk/>
          <pc:sldMk cId="0" sldId="297"/>
        </pc:sldMkLst>
      </pc:sldChg>
      <pc:sldChg chg="modTransition">
        <pc:chgData name="Maria Mihaltan" userId="04f493e6-fab7-42b0-906c-e6d38edfc210" providerId="ADAL" clId="{D4355101-E4EF-2E47-AAD8-BA96750D0BE1}" dt="2020-05-04T05:44:02.270" v="0"/>
        <pc:sldMkLst>
          <pc:docMk/>
          <pc:sldMk cId="0" sldId="298"/>
        </pc:sldMkLst>
      </pc:sldChg>
      <pc:sldChg chg="modTransition">
        <pc:chgData name="Maria Mihaltan" userId="04f493e6-fab7-42b0-906c-e6d38edfc210" providerId="ADAL" clId="{D4355101-E4EF-2E47-AAD8-BA96750D0BE1}" dt="2020-05-04T05:44:02.270" v="0"/>
        <pc:sldMkLst>
          <pc:docMk/>
          <pc:sldMk cId="0" sldId="299"/>
        </pc:sldMkLst>
      </pc:sldChg>
      <pc:sldChg chg="modTransition">
        <pc:chgData name="Maria Mihaltan" userId="04f493e6-fab7-42b0-906c-e6d38edfc210" providerId="ADAL" clId="{D4355101-E4EF-2E47-AAD8-BA96750D0BE1}" dt="2020-05-04T05:44:02.270" v="0"/>
        <pc:sldMkLst>
          <pc:docMk/>
          <pc:sldMk cId="0" sldId="300"/>
        </pc:sldMkLst>
      </pc:sldChg>
      <pc:sldChg chg="modTransition">
        <pc:chgData name="Maria Mihaltan" userId="04f493e6-fab7-42b0-906c-e6d38edfc210" providerId="ADAL" clId="{D4355101-E4EF-2E47-AAD8-BA96750D0BE1}" dt="2020-05-04T05:44:02.270" v="0"/>
        <pc:sldMkLst>
          <pc:docMk/>
          <pc:sldMk cId="0" sldId="301"/>
        </pc:sldMkLst>
      </pc:sldChg>
      <pc:sldChg chg="modTransition">
        <pc:chgData name="Maria Mihaltan" userId="04f493e6-fab7-42b0-906c-e6d38edfc210" providerId="ADAL" clId="{D4355101-E4EF-2E47-AAD8-BA96750D0BE1}" dt="2020-05-04T05:44:02.270" v="0"/>
        <pc:sldMkLst>
          <pc:docMk/>
          <pc:sldMk cId="0" sldId="302"/>
        </pc:sldMkLst>
      </pc:sldChg>
      <pc:sldChg chg="modTransition">
        <pc:chgData name="Maria Mihaltan" userId="04f493e6-fab7-42b0-906c-e6d38edfc210" providerId="ADAL" clId="{D4355101-E4EF-2E47-AAD8-BA96750D0BE1}" dt="2020-05-04T05:44:02.270" v="0"/>
        <pc:sldMkLst>
          <pc:docMk/>
          <pc:sldMk cId="0" sldId="303"/>
        </pc:sldMkLst>
      </pc:sldChg>
      <pc:sldChg chg="modTransition">
        <pc:chgData name="Maria Mihaltan" userId="04f493e6-fab7-42b0-906c-e6d38edfc210" providerId="ADAL" clId="{D4355101-E4EF-2E47-AAD8-BA96750D0BE1}" dt="2020-05-04T05:44:02.270" v="0"/>
        <pc:sldMkLst>
          <pc:docMk/>
          <pc:sldMk cId="0" sldId="304"/>
        </pc:sldMkLst>
      </pc:sldChg>
      <pc:sldChg chg="modTransition modAnim">
        <pc:chgData name="Maria Mihaltan" userId="04f493e6-fab7-42b0-906c-e6d38edfc210" providerId="ADAL" clId="{D4355101-E4EF-2E47-AAD8-BA96750D0BE1}" dt="2020-05-04T05:45:10.427" v="3"/>
        <pc:sldMkLst>
          <pc:docMk/>
          <pc:sldMk cId="0" sldId="305"/>
        </pc:sldMkLst>
      </pc:sldChg>
      <pc:sldChg chg="modTransition modAnim">
        <pc:chgData name="Maria Mihaltan" userId="04f493e6-fab7-42b0-906c-e6d38edfc210" providerId="ADAL" clId="{D4355101-E4EF-2E47-AAD8-BA96750D0BE1}" dt="2020-05-04T05:45:13.249" v="4"/>
        <pc:sldMkLst>
          <pc:docMk/>
          <pc:sldMk cId="0" sldId="306"/>
        </pc:sldMkLst>
      </pc:sldChg>
      <pc:sldChg chg="modTransition modAnim">
        <pc:chgData name="Maria Mihaltan" userId="04f493e6-fab7-42b0-906c-e6d38edfc210" providerId="ADAL" clId="{D4355101-E4EF-2E47-AAD8-BA96750D0BE1}" dt="2020-05-04T05:45:16.961" v="5"/>
        <pc:sldMkLst>
          <pc:docMk/>
          <pc:sldMk cId="0" sldId="307"/>
        </pc:sldMkLst>
      </pc:sldChg>
      <pc:sldChg chg="modTransition modAnim">
        <pc:chgData name="Maria Mihaltan" userId="04f493e6-fab7-42b0-906c-e6d38edfc210" providerId="ADAL" clId="{D4355101-E4EF-2E47-AAD8-BA96750D0BE1}" dt="2020-05-04T05:45:20.696" v="6"/>
        <pc:sldMkLst>
          <pc:docMk/>
          <pc:sldMk cId="0" sldId="308"/>
        </pc:sldMkLst>
      </pc:sldChg>
      <pc:sldChg chg="modTransition">
        <pc:chgData name="Maria Mihaltan" userId="04f493e6-fab7-42b0-906c-e6d38edfc210" providerId="ADAL" clId="{D4355101-E4EF-2E47-AAD8-BA96750D0BE1}" dt="2020-05-04T05:44:02.270" v="0"/>
        <pc:sldMkLst>
          <pc:docMk/>
          <pc:sldMk cId="0" sldId="309"/>
        </pc:sldMkLst>
      </pc:sldChg>
      <pc:sldChg chg="modTransition">
        <pc:chgData name="Maria Mihaltan" userId="04f493e6-fab7-42b0-906c-e6d38edfc210" providerId="ADAL" clId="{D4355101-E4EF-2E47-AAD8-BA96750D0BE1}" dt="2020-05-04T05:44:02.270" v="0"/>
        <pc:sldMkLst>
          <pc:docMk/>
          <pc:sldMk cId="0" sldId="310"/>
        </pc:sldMkLst>
      </pc:sldChg>
      <pc:sldChg chg="modTransition">
        <pc:chgData name="Maria Mihaltan" userId="04f493e6-fab7-42b0-906c-e6d38edfc210" providerId="ADAL" clId="{D4355101-E4EF-2E47-AAD8-BA96750D0BE1}" dt="2020-05-04T05:44:02.270" v="0"/>
        <pc:sldMkLst>
          <pc:docMk/>
          <pc:sldMk cId="0" sldId="311"/>
        </pc:sldMkLst>
      </pc:sldChg>
      <pc:sldChg chg="modTransition">
        <pc:chgData name="Maria Mihaltan" userId="04f493e6-fab7-42b0-906c-e6d38edfc210" providerId="ADAL" clId="{D4355101-E4EF-2E47-AAD8-BA96750D0BE1}" dt="2020-05-04T05:44:02.270" v="0"/>
        <pc:sldMkLst>
          <pc:docMk/>
          <pc:sldMk cId="0" sldId="312"/>
        </pc:sldMkLst>
      </pc:sldChg>
      <pc:sldChg chg="modTransition modAnim">
        <pc:chgData name="Maria Mihaltan" userId="04f493e6-fab7-42b0-906c-e6d38edfc210" providerId="ADAL" clId="{D4355101-E4EF-2E47-AAD8-BA96750D0BE1}" dt="2020-05-04T05:45:27.127" v="7"/>
        <pc:sldMkLst>
          <pc:docMk/>
          <pc:sldMk cId="0" sldId="313"/>
        </pc:sldMkLst>
      </pc:sldChg>
      <pc:sldChg chg="modTransition">
        <pc:chgData name="Maria Mihaltan" userId="04f493e6-fab7-42b0-906c-e6d38edfc210" providerId="ADAL" clId="{D4355101-E4EF-2E47-AAD8-BA96750D0BE1}" dt="2020-05-04T05:44:02.270" v="0"/>
        <pc:sldMkLst>
          <pc:docMk/>
          <pc:sldMk cId="0" sldId="314"/>
        </pc:sldMkLst>
      </pc:sldChg>
      <pc:sldChg chg="modTransition">
        <pc:chgData name="Maria Mihaltan" userId="04f493e6-fab7-42b0-906c-e6d38edfc210" providerId="ADAL" clId="{D4355101-E4EF-2E47-AAD8-BA96750D0BE1}" dt="2020-05-04T05:44:02.270" v="0"/>
        <pc:sldMkLst>
          <pc:docMk/>
          <pc:sldMk cId="0" sldId="315"/>
        </pc:sldMkLst>
      </pc:sldChg>
      <pc:sldChg chg="modTransition">
        <pc:chgData name="Maria Mihaltan" userId="04f493e6-fab7-42b0-906c-e6d38edfc210" providerId="ADAL" clId="{D4355101-E4EF-2E47-AAD8-BA96750D0BE1}" dt="2020-05-04T05:44:02.270" v="0"/>
        <pc:sldMkLst>
          <pc:docMk/>
          <pc:sldMk cId="0" sldId="316"/>
        </pc:sldMkLst>
      </pc:sldChg>
      <pc:sldChg chg="modTransition">
        <pc:chgData name="Maria Mihaltan" userId="04f493e6-fab7-42b0-906c-e6d38edfc210" providerId="ADAL" clId="{D4355101-E4EF-2E47-AAD8-BA96750D0BE1}" dt="2020-05-04T05:44:02.270" v="0"/>
        <pc:sldMkLst>
          <pc:docMk/>
          <pc:sldMk cId="0" sldId="317"/>
        </pc:sldMkLst>
      </pc:sldChg>
      <pc:sldChg chg="modTransition">
        <pc:chgData name="Maria Mihaltan" userId="04f493e6-fab7-42b0-906c-e6d38edfc210" providerId="ADAL" clId="{D4355101-E4EF-2E47-AAD8-BA96750D0BE1}" dt="2020-05-04T05:44:02.270" v="0"/>
        <pc:sldMkLst>
          <pc:docMk/>
          <pc:sldMk cId="0" sldId="318"/>
        </pc:sldMkLst>
      </pc:sldChg>
      <pc:sldChg chg="modTransition">
        <pc:chgData name="Maria Mihaltan" userId="04f493e6-fab7-42b0-906c-e6d38edfc210" providerId="ADAL" clId="{D4355101-E4EF-2E47-AAD8-BA96750D0BE1}" dt="2020-05-04T05:44:02.270" v="0"/>
        <pc:sldMkLst>
          <pc:docMk/>
          <pc:sldMk cId="0" sldId="319"/>
        </pc:sldMkLst>
      </pc:sldChg>
      <pc:sldChg chg="modTransition">
        <pc:chgData name="Maria Mihaltan" userId="04f493e6-fab7-42b0-906c-e6d38edfc210" providerId="ADAL" clId="{D4355101-E4EF-2E47-AAD8-BA96750D0BE1}" dt="2020-05-04T05:44:02.270" v="0"/>
        <pc:sldMkLst>
          <pc:docMk/>
          <pc:sldMk cId="0" sldId="320"/>
        </pc:sldMkLst>
      </pc:sldChg>
      <pc:sldChg chg="modTransition">
        <pc:chgData name="Maria Mihaltan" userId="04f493e6-fab7-42b0-906c-e6d38edfc210" providerId="ADAL" clId="{D4355101-E4EF-2E47-AAD8-BA96750D0BE1}" dt="2020-05-04T05:44:02.270" v="0"/>
        <pc:sldMkLst>
          <pc:docMk/>
          <pc:sldMk cId="0" sldId="321"/>
        </pc:sldMkLst>
      </pc:sldChg>
      <pc:sldChg chg="modTransition">
        <pc:chgData name="Maria Mihaltan" userId="04f493e6-fab7-42b0-906c-e6d38edfc210" providerId="ADAL" clId="{D4355101-E4EF-2E47-AAD8-BA96750D0BE1}" dt="2020-05-04T05:44:02.270" v="0"/>
        <pc:sldMkLst>
          <pc:docMk/>
          <pc:sldMk cId="0" sldId="322"/>
        </pc:sldMkLst>
      </pc:sldChg>
      <pc:sldChg chg="modTransition">
        <pc:chgData name="Maria Mihaltan" userId="04f493e6-fab7-42b0-906c-e6d38edfc210" providerId="ADAL" clId="{D4355101-E4EF-2E47-AAD8-BA96750D0BE1}" dt="2020-05-04T05:44:02.270" v="0"/>
        <pc:sldMkLst>
          <pc:docMk/>
          <pc:sldMk cId="0" sldId="323"/>
        </pc:sldMkLst>
      </pc:sldChg>
      <pc:sldChg chg="modTransition">
        <pc:chgData name="Maria Mihaltan" userId="04f493e6-fab7-42b0-906c-e6d38edfc210" providerId="ADAL" clId="{D4355101-E4EF-2E47-AAD8-BA96750D0BE1}" dt="2020-05-04T05:44:02.270" v="0"/>
        <pc:sldMkLst>
          <pc:docMk/>
          <pc:sldMk cId="0" sldId="324"/>
        </pc:sldMkLst>
      </pc:sldChg>
      <pc:sldChg chg="modTransition">
        <pc:chgData name="Maria Mihaltan" userId="04f493e6-fab7-42b0-906c-e6d38edfc210" providerId="ADAL" clId="{D4355101-E4EF-2E47-AAD8-BA96750D0BE1}" dt="2020-05-04T05:44:02.270" v="0"/>
        <pc:sldMkLst>
          <pc:docMk/>
          <pc:sldMk cId="0" sldId="325"/>
        </pc:sldMkLst>
      </pc:sldChg>
      <pc:sldChg chg="modTransition">
        <pc:chgData name="Maria Mihaltan" userId="04f493e6-fab7-42b0-906c-e6d38edfc210" providerId="ADAL" clId="{D4355101-E4EF-2E47-AAD8-BA96750D0BE1}" dt="2020-05-04T05:44:02.270" v="0"/>
        <pc:sldMkLst>
          <pc:docMk/>
          <pc:sldMk cId="0" sldId="326"/>
        </pc:sldMkLst>
      </pc:sldChg>
      <pc:sldChg chg="modTransition">
        <pc:chgData name="Maria Mihaltan" userId="04f493e6-fab7-42b0-906c-e6d38edfc210" providerId="ADAL" clId="{D4355101-E4EF-2E47-AAD8-BA96750D0BE1}" dt="2020-05-04T05:44:02.270" v="0"/>
        <pc:sldMkLst>
          <pc:docMk/>
          <pc:sldMk cId="4105627753" sldId="327"/>
        </pc:sldMkLst>
      </pc:sldChg>
      <pc:sldChg chg="modTransition">
        <pc:chgData name="Maria Mihaltan" userId="04f493e6-fab7-42b0-906c-e6d38edfc210" providerId="ADAL" clId="{D4355101-E4EF-2E47-AAD8-BA96750D0BE1}" dt="2020-05-04T05:44:02.270" v="0"/>
        <pc:sldMkLst>
          <pc:docMk/>
          <pc:sldMk cId="1296851235" sldId="328"/>
        </pc:sldMkLst>
      </pc:sldChg>
      <pc:sldChg chg="modTransition">
        <pc:chgData name="Maria Mihaltan" userId="04f493e6-fab7-42b0-906c-e6d38edfc210" providerId="ADAL" clId="{D4355101-E4EF-2E47-AAD8-BA96750D0BE1}" dt="2020-05-04T05:44:02.270" v="0"/>
        <pc:sldMkLst>
          <pc:docMk/>
          <pc:sldMk cId="967441930" sldId="329"/>
        </pc:sldMkLst>
      </pc:sldChg>
      <pc:sldChg chg="modTransition">
        <pc:chgData name="Maria Mihaltan" userId="04f493e6-fab7-42b0-906c-e6d38edfc210" providerId="ADAL" clId="{D4355101-E4EF-2E47-AAD8-BA96750D0BE1}" dt="2020-05-04T05:44:02.270" v="0"/>
        <pc:sldMkLst>
          <pc:docMk/>
          <pc:sldMk cId="2503926333" sldId="330"/>
        </pc:sldMkLst>
      </pc:sldChg>
      <pc:sldChg chg="modTransition">
        <pc:chgData name="Maria Mihaltan" userId="04f493e6-fab7-42b0-906c-e6d38edfc210" providerId="ADAL" clId="{D4355101-E4EF-2E47-AAD8-BA96750D0BE1}" dt="2020-05-04T05:44:02.270" v="0"/>
        <pc:sldMkLst>
          <pc:docMk/>
          <pc:sldMk cId="1778338162" sldId="331"/>
        </pc:sldMkLst>
      </pc:sldChg>
      <pc:sldChg chg="modTransition">
        <pc:chgData name="Maria Mihaltan" userId="04f493e6-fab7-42b0-906c-e6d38edfc210" providerId="ADAL" clId="{D4355101-E4EF-2E47-AAD8-BA96750D0BE1}" dt="2020-05-04T05:44:02.270" v="0"/>
        <pc:sldMkLst>
          <pc:docMk/>
          <pc:sldMk cId="1649244100" sldId="332"/>
        </pc:sldMkLst>
      </pc:sldChg>
      <pc:sldChg chg="modTransition">
        <pc:chgData name="Maria Mihaltan" userId="04f493e6-fab7-42b0-906c-e6d38edfc210" providerId="ADAL" clId="{D4355101-E4EF-2E47-AAD8-BA96750D0BE1}" dt="2020-05-04T05:44:02.270" v="0"/>
        <pc:sldMkLst>
          <pc:docMk/>
          <pc:sldMk cId="2578519766" sldId="333"/>
        </pc:sldMkLst>
      </pc:sldChg>
      <pc:sldChg chg="modTransition">
        <pc:chgData name="Maria Mihaltan" userId="04f493e6-fab7-42b0-906c-e6d38edfc210" providerId="ADAL" clId="{D4355101-E4EF-2E47-AAD8-BA96750D0BE1}" dt="2020-05-04T05:44:02.270" v="0"/>
        <pc:sldMkLst>
          <pc:docMk/>
          <pc:sldMk cId="2581678095" sldId="334"/>
        </pc:sldMkLst>
      </pc:sldChg>
      <pc:sldChg chg="modTransition">
        <pc:chgData name="Maria Mihaltan" userId="04f493e6-fab7-42b0-906c-e6d38edfc210" providerId="ADAL" clId="{D4355101-E4EF-2E47-AAD8-BA96750D0BE1}" dt="2020-05-04T05:44:02.270" v="0"/>
        <pc:sldMkLst>
          <pc:docMk/>
          <pc:sldMk cId="3571482197" sldId="335"/>
        </pc:sldMkLst>
      </pc:sldChg>
      <pc:sldChg chg="modTransition">
        <pc:chgData name="Maria Mihaltan" userId="04f493e6-fab7-42b0-906c-e6d38edfc210" providerId="ADAL" clId="{D4355101-E4EF-2E47-AAD8-BA96750D0BE1}" dt="2020-05-04T05:44:02.270" v="0"/>
        <pc:sldMkLst>
          <pc:docMk/>
          <pc:sldMk cId="268152558" sldId="336"/>
        </pc:sldMkLst>
      </pc:sldChg>
      <pc:sldChg chg="modTransition">
        <pc:chgData name="Maria Mihaltan" userId="04f493e6-fab7-42b0-906c-e6d38edfc210" providerId="ADAL" clId="{D4355101-E4EF-2E47-AAD8-BA96750D0BE1}" dt="2020-05-04T05:44:02.270" v="0"/>
        <pc:sldMkLst>
          <pc:docMk/>
          <pc:sldMk cId="3296542071" sldId="337"/>
        </pc:sldMkLst>
      </pc:sldChg>
      <pc:sldChg chg="modTransition">
        <pc:chgData name="Maria Mihaltan" userId="04f493e6-fab7-42b0-906c-e6d38edfc210" providerId="ADAL" clId="{D4355101-E4EF-2E47-AAD8-BA96750D0BE1}" dt="2020-05-04T05:44:02.270" v="0"/>
        <pc:sldMkLst>
          <pc:docMk/>
          <pc:sldMk cId="3242050235" sldId="338"/>
        </pc:sldMkLst>
      </pc:sldChg>
      <pc:sldChg chg="modTransition">
        <pc:chgData name="Maria Mihaltan" userId="04f493e6-fab7-42b0-906c-e6d38edfc210" providerId="ADAL" clId="{D4355101-E4EF-2E47-AAD8-BA96750D0BE1}" dt="2020-05-04T05:44:02.270" v="0"/>
        <pc:sldMkLst>
          <pc:docMk/>
          <pc:sldMk cId="1062620325" sldId="339"/>
        </pc:sldMkLst>
      </pc:sldChg>
      <pc:sldChg chg="modTransition">
        <pc:chgData name="Maria Mihaltan" userId="04f493e6-fab7-42b0-906c-e6d38edfc210" providerId="ADAL" clId="{D4355101-E4EF-2E47-AAD8-BA96750D0BE1}" dt="2020-05-04T05:44:02.270" v="0"/>
        <pc:sldMkLst>
          <pc:docMk/>
          <pc:sldMk cId="3029488141" sldId="340"/>
        </pc:sldMkLst>
      </pc:sldChg>
      <pc:sldChg chg="modTransition">
        <pc:chgData name="Maria Mihaltan" userId="04f493e6-fab7-42b0-906c-e6d38edfc210" providerId="ADAL" clId="{D4355101-E4EF-2E47-AAD8-BA96750D0BE1}" dt="2020-05-04T05:44:02.270" v="0"/>
        <pc:sldMkLst>
          <pc:docMk/>
          <pc:sldMk cId="356019431" sldId="341"/>
        </pc:sldMkLst>
      </pc:sldChg>
      <pc:sldChg chg="modTransition">
        <pc:chgData name="Maria Mihaltan" userId="04f493e6-fab7-42b0-906c-e6d38edfc210" providerId="ADAL" clId="{D4355101-E4EF-2E47-AAD8-BA96750D0BE1}" dt="2020-05-04T05:44:02.270" v="0"/>
        <pc:sldMkLst>
          <pc:docMk/>
          <pc:sldMk cId="1439326127" sldId="342"/>
        </pc:sldMkLst>
      </pc:sldChg>
      <pc:sldChg chg="modTransition">
        <pc:chgData name="Maria Mihaltan" userId="04f493e6-fab7-42b0-906c-e6d38edfc210" providerId="ADAL" clId="{D4355101-E4EF-2E47-AAD8-BA96750D0BE1}" dt="2020-05-04T05:44:02.270" v="0"/>
        <pc:sldMkLst>
          <pc:docMk/>
          <pc:sldMk cId="3205283554" sldId="343"/>
        </pc:sldMkLst>
      </pc:sldChg>
      <pc:sldChg chg="modTransition">
        <pc:chgData name="Maria Mihaltan" userId="04f493e6-fab7-42b0-906c-e6d38edfc210" providerId="ADAL" clId="{D4355101-E4EF-2E47-AAD8-BA96750D0BE1}" dt="2020-05-04T05:44:02.270" v="0"/>
        <pc:sldMkLst>
          <pc:docMk/>
          <pc:sldMk cId="1840008974" sldId="344"/>
        </pc:sldMkLst>
      </pc:sldChg>
      <pc:sldChg chg="modTransition">
        <pc:chgData name="Maria Mihaltan" userId="04f493e6-fab7-42b0-906c-e6d38edfc210" providerId="ADAL" clId="{D4355101-E4EF-2E47-AAD8-BA96750D0BE1}" dt="2020-05-04T05:44:02.270" v="0"/>
        <pc:sldMkLst>
          <pc:docMk/>
          <pc:sldMk cId="2109522386" sldId="345"/>
        </pc:sldMkLst>
      </pc:sldChg>
      <pc:sldChg chg="modTransition">
        <pc:chgData name="Maria Mihaltan" userId="04f493e6-fab7-42b0-906c-e6d38edfc210" providerId="ADAL" clId="{D4355101-E4EF-2E47-AAD8-BA96750D0BE1}" dt="2020-05-04T05:44:02.270" v="0"/>
        <pc:sldMkLst>
          <pc:docMk/>
          <pc:sldMk cId="1248773131" sldId="346"/>
        </pc:sldMkLst>
      </pc:sldChg>
      <pc:sldChg chg="modTransition">
        <pc:chgData name="Maria Mihaltan" userId="04f493e6-fab7-42b0-906c-e6d38edfc210" providerId="ADAL" clId="{D4355101-E4EF-2E47-AAD8-BA96750D0BE1}" dt="2020-05-04T05:44:02.270" v="0"/>
        <pc:sldMkLst>
          <pc:docMk/>
          <pc:sldMk cId="1977337809" sldId="347"/>
        </pc:sldMkLst>
      </pc:sldChg>
      <pc:sldChg chg="modTransition">
        <pc:chgData name="Maria Mihaltan" userId="04f493e6-fab7-42b0-906c-e6d38edfc210" providerId="ADAL" clId="{D4355101-E4EF-2E47-AAD8-BA96750D0BE1}" dt="2020-05-04T05:44:02.270" v="0"/>
        <pc:sldMkLst>
          <pc:docMk/>
          <pc:sldMk cId="1094709358" sldId="851"/>
        </pc:sldMkLst>
      </pc:sldChg>
      <pc:sldChg chg="modTransition">
        <pc:chgData name="Maria Mihaltan" userId="04f493e6-fab7-42b0-906c-e6d38edfc210" providerId="ADAL" clId="{D4355101-E4EF-2E47-AAD8-BA96750D0BE1}" dt="2020-05-04T05:44:02.270" v="0"/>
        <pc:sldMkLst>
          <pc:docMk/>
          <pc:sldMk cId="1029543606" sldId="852"/>
        </pc:sldMkLst>
      </pc:sldChg>
      <pc:sldChg chg="modTransition">
        <pc:chgData name="Maria Mihaltan" userId="04f493e6-fab7-42b0-906c-e6d38edfc210" providerId="ADAL" clId="{D4355101-E4EF-2E47-AAD8-BA96750D0BE1}" dt="2020-05-04T05:44:02.270" v="0"/>
        <pc:sldMkLst>
          <pc:docMk/>
          <pc:sldMk cId="1493063890" sldId="853"/>
        </pc:sldMkLst>
      </pc:sldChg>
      <pc:sldChg chg="modTransition">
        <pc:chgData name="Maria Mihaltan" userId="04f493e6-fab7-42b0-906c-e6d38edfc210" providerId="ADAL" clId="{D4355101-E4EF-2E47-AAD8-BA96750D0BE1}" dt="2020-05-04T05:44:02.270" v="0"/>
        <pc:sldMkLst>
          <pc:docMk/>
          <pc:sldMk cId="4074512536" sldId="855"/>
        </pc:sldMkLst>
      </pc:sldChg>
    </pc:docChg>
  </pc:docChgLst>
  <pc:docChgLst>
    <pc:chgData name="Teodora Chetan" userId="0b7c1b75-fee0-4009-a042-a713c6188efa" providerId="ADAL" clId="{EB92D08E-17A2-2445-AE72-2E0E76DB3EAF}"/>
    <pc:docChg chg="addSld delSld modSld modSection">
      <pc:chgData name="Teodora Chetan" userId="0b7c1b75-fee0-4009-a042-a713c6188efa" providerId="ADAL" clId="{EB92D08E-17A2-2445-AE72-2E0E76DB3EAF}" dt="2020-05-25T12:37:53" v="20" actId="2696"/>
      <pc:docMkLst>
        <pc:docMk/>
      </pc:docMkLst>
      <pc:sldChg chg="addSp delSp modSp">
        <pc:chgData name="Teodora Chetan" userId="0b7c1b75-fee0-4009-a042-a713c6188efa" providerId="ADAL" clId="{EB92D08E-17A2-2445-AE72-2E0E76DB3EAF}" dt="2020-05-25T12:37:01.909" v="1"/>
        <pc:sldMkLst>
          <pc:docMk/>
          <pc:sldMk cId="0" sldId="256"/>
        </pc:sldMkLst>
        <pc:spChg chg="add del mod">
          <ac:chgData name="Teodora Chetan" userId="0b7c1b75-fee0-4009-a042-a713c6188efa" providerId="ADAL" clId="{EB92D08E-17A2-2445-AE72-2E0E76DB3EAF}" dt="2020-05-25T12:37:01.909" v="1"/>
          <ac:spMkLst>
            <pc:docMk/>
            <pc:sldMk cId="0" sldId="256"/>
            <ac:spMk id="2" creationId="{F0DB3E85-0C67-2940-BDC0-06B7E3040464}"/>
          </ac:spMkLst>
        </pc:spChg>
      </pc:sldChg>
      <pc:sldChg chg="del">
        <pc:chgData name="Teodora Chetan" userId="0b7c1b75-fee0-4009-a042-a713c6188efa" providerId="ADAL" clId="{EB92D08E-17A2-2445-AE72-2E0E76DB3EAF}" dt="2020-05-25T12:37:53" v="20" actId="2696"/>
        <pc:sldMkLst>
          <pc:docMk/>
          <pc:sldMk cId="0" sldId="269"/>
        </pc:sldMkLst>
      </pc:sldChg>
      <pc:sldChg chg="add">
        <pc:chgData name="Teodora Chetan" userId="0b7c1b75-fee0-4009-a042-a713c6188efa" providerId="ADAL" clId="{EB92D08E-17A2-2445-AE72-2E0E76DB3EAF}" dt="2020-05-25T12:37:08.654" v="2"/>
        <pc:sldMkLst>
          <pc:docMk/>
          <pc:sldMk cId="2781772258" sldId="856"/>
        </pc:sldMkLst>
      </pc:sldChg>
      <pc:sldChg chg="addSp modSp add">
        <pc:chgData name="Teodora Chetan" userId="0b7c1b75-fee0-4009-a042-a713c6188efa" providerId="ADAL" clId="{EB92D08E-17A2-2445-AE72-2E0E76DB3EAF}" dt="2020-05-25T12:37:47.546" v="19" actId="1036"/>
        <pc:sldMkLst>
          <pc:docMk/>
          <pc:sldMk cId="2955819700" sldId="857"/>
        </pc:sldMkLst>
        <pc:spChg chg="add mod">
          <ac:chgData name="Teodora Chetan" userId="0b7c1b75-fee0-4009-a042-a713c6188efa" providerId="ADAL" clId="{EB92D08E-17A2-2445-AE72-2E0E76DB3EAF}" dt="2020-05-25T12:37:47.546" v="19" actId="1036"/>
          <ac:spMkLst>
            <pc:docMk/>
            <pc:sldMk cId="2955819700" sldId="857"/>
            <ac:spMk id="98" creationId="{70865DFB-9242-054C-B9E7-55EBB7CAB298}"/>
          </ac:spMkLst>
        </pc:spChg>
        <pc:spChg chg="add mod">
          <ac:chgData name="Teodora Chetan" userId="0b7c1b75-fee0-4009-a042-a713c6188efa" providerId="ADAL" clId="{EB92D08E-17A2-2445-AE72-2E0E76DB3EAF}" dt="2020-05-25T12:37:47.546" v="19" actId="1036"/>
          <ac:spMkLst>
            <pc:docMk/>
            <pc:sldMk cId="2955819700" sldId="857"/>
            <ac:spMk id="99" creationId="{42A73AF7-CC7E-934B-BB6E-C6DC1A25FC51}"/>
          </ac:spMkLst>
        </pc:spChg>
        <pc:spChg chg="add mod">
          <ac:chgData name="Teodora Chetan" userId="0b7c1b75-fee0-4009-a042-a713c6188efa" providerId="ADAL" clId="{EB92D08E-17A2-2445-AE72-2E0E76DB3EAF}" dt="2020-05-25T12:37:47.546" v="19" actId="1036"/>
          <ac:spMkLst>
            <pc:docMk/>
            <pc:sldMk cId="2955819700" sldId="857"/>
            <ac:spMk id="104" creationId="{225ED205-B668-CB43-B7CE-E4B1399551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6231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246927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92561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64726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5658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08030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38788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261035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82172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5718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97635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228988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607947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882396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13629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370459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397584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613895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585664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 dotnet community // </a:t>
            </a:r>
            <a:r>
              <a:rPr lang="en-US" b="1" dirty="0">
                <a:latin typeface="+mn-lt"/>
                <a:ea typeface="+mn-ea"/>
                <a:cs typeface="+mn-cs"/>
                <a:sym typeface="Helvetica"/>
              </a:rPr>
              <a:t> </a:t>
            </a:r>
            <a:r>
              <a:rPr lang="en-US" b="0" i="0" dirty="0" err="1">
                <a:latin typeface="Arial" panose="020B0604020202020204" pitchFamily="34" charset="0"/>
                <a:cs typeface="Arial" panose="020B0604020202020204" pitchFamily="34" charset="0"/>
              </a:rPr>
              <a:t>moq</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nsubstitute</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autofixture</a:t>
            </a:r>
            <a:r>
              <a:rPr lang="en-US" b="0" i="0" dirty="0">
                <a:latin typeface="Arial" panose="020B0604020202020204" pitchFamily="34" charset="0"/>
                <a:cs typeface="Arial" panose="020B0604020202020204" pitchFamily="34" charset="0"/>
              </a:rPr>
              <a:t> &amp; more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lang="en-US" b="0" i="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a:t>
            </a:r>
            <a:r>
              <a:rPr lang="en-US" b="0" i="0" dirty="0">
                <a:latin typeface="Arial" panose="020B0604020202020204" pitchFamily="34" charset="0"/>
                <a:cs typeface="Arial" panose="020B0604020202020204" pitchFamily="34" charset="0"/>
              </a:rPr>
              <a:t> dotnet community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lang="en-US" b="0" i="0" dirty="0" err="1">
                <a:latin typeface="Arial" panose="020B0604020202020204" pitchFamily="34" charset="0"/>
                <a:cs typeface="Arial" panose="020B0604020202020204" pitchFamily="34" charset="0"/>
              </a:rPr>
              <a:t>moq</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nsubstitute</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autofixture</a:t>
            </a:r>
            <a:r>
              <a:rPr lang="en-US" b="0" i="0" dirty="0">
                <a:latin typeface="Arial" panose="020B0604020202020204" pitchFamily="34" charset="0"/>
                <a:cs typeface="Arial" panose="020B0604020202020204" pitchFamily="34" charset="0"/>
              </a:rPr>
              <a:t> &amp; more</a:t>
            </a:r>
            <a:r>
              <a:rPr b="0" i="0" dirty="0">
                <a:latin typeface="Arial" panose="020B0604020202020204" pitchFamily="34" charset="0"/>
                <a:cs typeface="Arial" panose="020B0604020202020204" pitchFamily="34" charset="0"/>
              </a:rPr>
              <a:t>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0"/>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7" r:id="rId6"/>
    <p:sldLayoutId id="2147483659" r:id="rId7"/>
    <p:sldLayoutId id="2147483660" r:id="rId8"/>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xunit.net/#documentatio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oq/moq4/wiki/Quickstart"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nsubstitute.github.io/help/getting-starte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astleproject/Core/blob/master/docs/dynamicproxy.md"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utoFixture/AutoFixture/wiki/Cheat-Shee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fluentassertions.com/introducti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xunit.net/#documentati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Because presentation matters"/>
          <p:cNvSpPr txBox="1"/>
          <p:nvPr/>
        </p:nvSpPr>
        <p:spPr>
          <a:xfrm>
            <a:off x="3066033" y="10342865"/>
            <a:ext cx="14244132"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rPr lang="en-US" dirty="0"/>
              <a:t>Perfect combo for unit testing in </a:t>
            </a:r>
            <a:r>
              <a:rPr lang="en-US" dirty="0" err="1"/>
              <a:t>.net</a:t>
            </a:r>
            <a:endParaRPr dirty="0"/>
          </a:p>
        </p:txBody>
      </p:sp>
      <p:sp>
        <p:nvSpPr>
          <p:cNvPr id="95" name="Endava Presentation…"/>
          <p:cNvSpPr txBox="1"/>
          <p:nvPr/>
        </p:nvSpPr>
        <p:spPr>
          <a:xfrm>
            <a:off x="2991170" y="8321138"/>
            <a:ext cx="14244132" cy="182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80000"/>
              </a:lnSpc>
              <a:defRPr sz="7000" cap="none" spc="-209"/>
            </a:pPr>
            <a:r>
              <a:rPr lang="en-US" dirty="0" err="1"/>
              <a:t>Moq</a:t>
            </a:r>
            <a:r>
              <a:rPr lang="en-US" dirty="0"/>
              <a:t>, </a:t>
            </a:r>
            <a:r>
              <a:rPr lang="en-US" dirty="0" err="1"/>
              <a:t>NSubstitute</a:t>
            </a:r>
            <a:r>
              <a:rPr lang="en-US" dirty="0"/>
              <a:t>, </a:t>
            </a:r>
            <a:r>
              <a:rPr lang="en-US" dirty="0" err="1"/>
              <a:t>AutoFixture</a:t>
            </a:r>
            <a:endParaRPr lang="en-US" dirty="0"/>
          </a:p>
          <a:p>
            <a:pPr>
              <a:lnSpc>
                <a:spcPct val="80000"/>
              </a:lnSpc>
              <a:defRPr sz="7000" cap="none" spc="-209"/>
            </a:pPr>
            <a:r>
              <a:rPr lang="en-US" dirty="0"/>
              <a:t>&amp; more</a:t>
            </a:r>
            <a:endParaRPr dirty="0"/>
          </a:p>
        </p:txBody>
      </p:sp>
      <p:pic>
        <p:nvPicPr>
          <p:cNvPr id="96" name="Image" descr="Image"/>
          <p:cNvPicPr>
            <a:picLocks noChangeAspect="1"/>
          </p:cNvPicPr>
          <p:nvPr/>
        </p:nvPicPr>
        <p:blipFill>
          <a:blip r:embed="rId3"/>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222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xUnit.Net</a:t>
            </a:r>
            <a:r>
              <a:rPr lang="en-US" sz="2800" b="0" dirty="0">
                <a:latin typeface="Arial" panose="020B0604020202020204" pitchFamily="34" charset="0"/>
                <a:cs typeface="Arial" panose="020B0604020202020204" pitchFamily="34" charset="0"/>
              </a:rPr>
              <a:t> is an open-source testing framework based on the .NET framework. ‘x’ stands for the programming language, e.g., JUnit,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etc.</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creators of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created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as they wanted to build a better framework rather than adding incremental features to the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framework.</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There is a big difference between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and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MSTest</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creates a new instance of the test class for very EACH of the test methods. Whereas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MSTest</a:t>
            </a:r>
            <a:r>
              <a:rPr lang="en-US" sz="2800" b="0" dirty="0">
                <a:latin typeface="Arial" panose="020B0604020202020204" pitchFamily="34" charset="0"/>
                <a:cs typeface="Arial" panose="020B0604020202020204" pitchFamily="34" charset="0"/>
              </a:rPr>
              <a:t> creates a new instance of the test class and then runs all of the test methods from the same instance. So if you use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you could be sure that your test methods are completely isolated.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https://xunit.net/#documentation</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XUnit</a:t>
            </a:r>
            <a:endParaRPr lang="en-US" dirty="0"/>
          </a:p>
        </p:txBody>
      </p:sp>
      <p:pic>
        <p:nvPicPr>
          <p:cNvPr id="3" name="Picture 2" descr="Icon&#10;&#10;Description automatically generated">
            <a:extLst>
              <a:ext uri="{FF2B5EF4-FFF2-40B4-BE49-F238E27FC236}">
                <a16:creationId xmlns:a16="http://schemas.microsoft.com/office/drawing/2014/main" id="{3A3EDB93-A1F4-475B-B1E5-C6115D98B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9063" y="4590048"/>
            <a:ext cx="4582055" cy="4582055"/>
          </a:xfrm>
          <a:prstGeom prst="rect">
            <a:avLst/>
          </a:prstGeom>
        </p:spPr>
      </p:pic>
    </p:spTree>
    <p:extLst>
      <p:ext uri="{BB962C8B-B14F-4D97-AF65-F5344CB8AC3E}">
        <p14:creationId xmlns:p14="http://schemas.microsoft.com/office/powerpoint/2010/main" val="932861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11</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Side by Side Comparison</a:t>
            </a:r>
          </a:p>
        </p:txBody>
      </p:sp>
      <p:pic>
        <p:nvPicPr>
          <p:cNvPr id="3" name="Picture 2">
            <a:extLst>
              <a:ext uri="{FF2B5EF4-FFF2-40B4-BE49-F238E27FC236}">
                <a16:creationId xmlns:a16="http://schemas.microsoft.com/office/drawing/2014/main" id="{A31298A2-6737-4D23-9964-A9C585014BFA}"/>
              </a:ext>
            </a:extLst>
          </p:cNvPr>
          <p:cNvPicPr>
            <a:picLocks noChangeAspect="1"/>
          </p:cNvPicPr>
          <p:nvPr/>
        </p:nvPicPr>
        <p:blipFill>
          <a:blip r:embed="rId3"/>
          <a:stretch>
            <a:fillRect/>
          </a:stretch>
        </p:blipFill>
        <p:spPr>
          <a:xfrm>
            <a:off x="9835376" y="58829"/>
            <a:ext cx="11159157" cy="13230617"/>
          </a:xfrm>
          <a:prstGeom prst="rect">
            <a:avLst/>
          </a:prstGeom>
        </p:spPr>
      </p:pic>
    </p:spTree>
    <p:extLst>
      <p:ext uri="{BB962C8B-B14F-4D97-AF65-F5344CB8AC3E}">
        <p14:creationId xmlns:p14="http://schemas.microsoft.com/office/powerpoint/2010/main" val="2183970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rPr lang="en-US" dirty="0" err="1"/>
              <a:t>Moq</a:t>
            </a:r>
            <a:r>
              <a:rPr lang="en-US" dirty="0"/>
              <a:t>, </a:t>
            </a:r>
            <a:r>
              <a:rPr lang="en-US" dirty="0" err="1"/>
              <a:t>nsubstitute</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.NET Mocking Libraries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12</a:t>
            </a:fld>
            <a:endParaRPr dirty="0"/>
          </a:p>
        </p:txBody>
      </p:sp>
    </p:spTree>
    <p:extLst>
      <p:ext uri="{BB962C8B-B14F-4D97-AF65-F5344CB8AC3E}">
        <p14:creationId xmlns:p14="http://schemas.microsoft.com/office/powerpoint/2010/main" val="339238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76694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What is mocking?</a:t>
            </a:r>
            <a:br>
              <a:rPr lang="mk-MK"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Prologue: If you look up the noun mock in the dictionary you will find that one of the definitions of the word is something made as an imitation.</a:t>
            </a:r>
            <a:br>
              <a:rPr lang="mk-MK"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Mocking is primarily used in unit testing. An object under test may have dependencies on other (complex) objects. To isolate the behavior of the object you want to replace the other objects by mocks that simulate the behavior of the real objects.</a:t>
            </a:r>
            <a:br>
              <a:rPr lang="mk-MK"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In short, mocking is creating objects that simulate the behavior of real objects.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Test doubles?</a:t>
            </a:r>
            <a:br>
              <a:rPr lang="mk-MK"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term “test double” was coined by Gerard </a:t>
            </a:r>
            <a:r>
              <a:rPr lang="en-US" sz="2800" b="0" dirty="0" err="1">
                <a:latin typeface="Arial" panose="020B0604020202020204" pitchFamily="34" charset="0"/>
                <a:cs typeface="Arial" panose="020B0604020202020204" pitchFamily="34" charset="0"/>
              </a:rPr>
              <a:t>Meszaros</a:t>
            </a:r>
            <a:r>
              <a:rPr lang="en-US" sz="2800" b="0" dirty="0">
                <a:latin typeface="Arial" panose="020B0604020202020204" pitchFamily="34" charset="0"/>
                <a:cs typeface="Arial" panose="020B0604020202020204" pitchFamily="34" charset="0"/>
              </a:rPr>
              <a:t> in the book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Test Patterns.</a:t>
            </a:r>
            <a:br>
              <a:rPr lang="mk-MK"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 test double is an object that can stand in for a real object in a test, similar to how a stunt double stands in for an actor in a movie. These are sometimes all commonly referred to as “mocks”, but it's important to distinguish between the different types of test doubles since they all have different uses.</a:t>
            </a:r>
            <a:r>
              <a:rPr lang="mk-MK" sz="2800" b="0" dirty="0">
                <a:latin typeface="Arial" panose="020B0604020202020204" pitchFamily="34" charset="0"/>
                <a:cs typeface="Arial" panose="020B0604020202020204" pitchFamily="34" charset="0"/>
              </a:rPr>
              <a:t>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Types: Dummy, Stub, Spy, Mock, Fake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About Mocking</a:t>
            </a:r>
          </a:p>
        </p:txBody>
      </p:sp>
    </p:spTree>
    <p:extLst>
      <p:ext uri="{BB962C8B-B14F-4D97-AF65-F5344CB8AC3E}">
        <p14:creationId xmlns:p14="http://schemas.microsoft.com/office/powerpoint/2010/main" val="486973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068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Constrained vs Unconstrained Frameworks?</a:t>
            </a:r>
            <a:br>
              <a:rPr lang="en-US" sz="3200" b="0" dirty="0">
                <a:latin typeface="Arial" panose="020B0604020202020204" pitchFamily="34" charset="0"/>
                <a:cs typeface="Arial" panose="020B0604020202020204" pitchFamily="34" charset="0"/>
              </a:rPr>
            </a:b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Constrained Frameworks </a:t>
            </a:r>
            <a:br>
              <a:rPr lang="en-US" sz="32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Class Inheritance On-Demand -  </a:t>
            </a:r>
            <a:r>
              <a:rPr lang="en-US" sz="2800" b="0" dirty="0" err="1">
                <a:latin typeface="Arial" panose="020B0604020202020204" pitchFamily="34" charset="0"/>
                <a:cs typeface="Arial" panose="020B0604020202020204" pitchFamily="34" charset="0"/>
              </a:rPr>
              <a:t>Moq</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NSubstitute</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RhinoMocks</a:t>
            </a:r>
            <a:r>
              <a:rPr lang="en-US" sz="2800" b="0" dirty="0">
                <a:latin typeface="Arial" panose="020B0604020202020204" pitchFamily="34" charset="0"/>
                <a:cs typeface="Arial" panose="020B0604020202020204" pitchFamily="34" charset="0"/>
              </a:rPr>
              <a:t>, and </a:t>
            </a:r>
            <a:r>
              <a:rPr lang="en-US" sz="2800" b="0" dirty="0" err="1">
                <a:latin typeface="Arial" panose="020B0604020202020204" pitchFamily="34" charset="0"/>
                <a:cs typeface="Arial" panose="020B0604020202020204" pitchFamily="34" charset="0"/>
              </a:rPr>
              <a:t>FakeItEasy</a:t>
            </a:r>
            <a:r>
              <a:rPr lang="en-US" sz="2800" b="0" dirty="0">
                <a:latin typeface="Arial" panose="020B0604020202020204" pitchFamily="34" charset="0"/>
                <a:cs typeface="Arial" panose="020B0604020202020204" pitchFamily="34" charset="0"/>
              </a:rPr>
              <a:t>.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In almost all cases, these frameworks use the Castle </a:t>
            </a:r>
            <a:r>
              <a:rPr lang="en-US" sz="2800" b="0" dirty="0" err="1">
                <a:latin typeface="Arial" panose="020B0604020202020204" pitchFamily="34" charset="0"/>
                <a:cs typeface="Arial" panose="020B0604020202020204" pitchFamily="34" charset="0"/>
              </a:rPr>
              <a:t>DynamicProxy</a:t>
            </a:r>
            <a:r>
              <a:rPr lang="en-US" sz="2800" b="0" dirty="0">
                <a:latin typeface="Arial" panose="020B0604020202020204" pitchFamily="34" charset="0"/>
                <a:cs typeface="Arial" panose="020B0604020202020204" pitchFamily="34" charset="0"/>
              </a:rPr>
              <a:t>.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All of these are free, open-source.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Unconstrained Frameworks </a:t>
            </a:r>
            <a:br>
              <a:rPr lang="en-US" sz="32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Make Your Own Man-In-The-Middle Attack - Telerik </a:t>
            </a:r>
            <a:r>
              <a:rPr lang="en-US" sz="2800" b="0" dirty="0" err="1">
                <a:latin typeface="Arial" panose="020B0604020202020204" pitchFamily="34" charset="0"/>
                <a:cs typeface="Arial" panose="020B0604020202020204" pitchFamily="34" charset="0"/>
              </a:rPr>
              <a:t>JustMock</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Typemock</a:t>
            </a:r>
            <a:r>
              <a:rPr lang="en-US" sz="2800" b="0" dirty="0">
                <a:latin typeface="Arial" panose="020B0604020202020204" pitchFamily="34" charset="0"/>
                <a:cs typeface="Arial" panose="020B0604020202020204" pitchFamily="34" charset="0"/>
              </a:rPr>
              <a:t> Isolator, and Microsoft Fakes.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These are all (to the best of my knowledge) closed-source, commercial (licensed) software.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.NET Mocking Frameworks</a:t>
            </a:r>
          </a:p>
        </p:txBody>
      </p:sp>
    </p:spTree>
    <p:extLst>
      <p:ext uri="{BB962C8B-B14F-4D97-AF65-F5344CB8AC3E}">
        <p14:creationId xmlns:p14="http://schemas.microsoft.com/office/powerpoint/2010/main" val="904582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6834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Moq</a:t>
            </a:r>
            <a:r>
              <a:rPr lang="en-US" sz="2800" b="0" dirty="0">
                <a:latin typeface="Arial" panose="020B0604020202020204" pitchFamily="34" charset="0"/>
                <a:cs typeface="Arial" panose="020B0604020202020204" pitchFamily="34" charset="0"/>
              </a:rPr>
              <a:t> (pronounced "Mock-you" or just "Mock") is the only mocking library for .NET developed from scratch to take full advantage of .NET </a:t>
            </a:r>
            <a:r>
              <a:rPr lang="en-US" sz="2800" b="0" dirty="0" err="1">
                <a:latin typeface="Arial" panose="020B0604020202020204" pitchFamily="34" charset="0"/>
                <a:cs typeface="Arial" panose="020B0604020202020204" pitchFamily="34" charset="0"/>
              </a:rPr>
              <a:t>Linq</a:t>
            </a:r>
            <a:r>
              <a:rPr lang="en-US" sz="2800" b="0" dirty="0">
                <a:latin typeface="Arial" panose="020B0604020202020204" pitchFamily="34" charset="0"/>
                <a:cs typeface="Arial" panose="020B0604020202020204" pitchFamily="34" charset="0"/>
              </a:rPr>
              <a:t> expression trees and lambda expressions, which makes it the most productive, type-safe and refactoring-friendly mocking library available.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https://github.com/Moq/moq4/wiki/Quickstart</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Moq</a:t>
            </a:r>
            <a:endParaRPr lang="en-US" dirty="0"/>
          </a:p>
        </p:txBody>
      </p:sp>
      <p:pic>
        <p:nvPicPr>
          <p:cNvPr id="3" name="Picture 2" descr="Icon&#10;&#10;Description automatically generated with low confidence">
            <a:extLst>
              <a:ext uri="{FF2B5EF4-FFF2-40B4-BE49-F238E27FC236}">
                <a16:creationId xmlns:a16="http://schemas.microsoft.com/office/drawing/2014/main" id="{3242FEB1-45F0-4E13-8DAC-AAA2322C5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4250" y="4214696"/>
            <a:ext cx="5286607" cy="5286607"/>
          </a:xfrm>
          <a:prstGeom prst="rect">
            <a:avLst/>
          </a:prstGeom>
        </p:spPr>
      </p:pic>
    </p:spTree>
    <p:extLst>
      <p:ext uri="{BB962C8B-B14F-4D97-AF65-F5344CB8AC3E}">
        <p14:creationId xmlns:p14="http://schemas.microsoft.com/office/powerpoint/2010/main" val="1548410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6834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NSubstitute</a:t>
            </a:r>
            <a:r>
              <a:rPr lang="en-US" sz="2800" b="0" dirty="0">
                <a:latin typeface="Arial" panose="020B0604020202020204" pitchFamily="34" charset="0"/>
                <a:cs typeface="Arial" panose="020B0604020202020204" pitchFamily="34" charset="0"/>
              </a:rPr>
              <a:t> is designed as a friendly substitute for .NET mocking libraries.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It is an attempt to satisfy our craving for a mocking library with a succinct syntax that helps us keep the focus on the intention of our tests, rather than on the configuration of our test doubles.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https://nsubstitute.github.io/help/getting-started/</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NSubstitute</a:t>
            </a:r>
            <a:endParaRPr lang="en-US" dirty="0"/>
          </a:p>
        </p:txBody>
      </p:sp>
      <p:pic>
        <p:nvPicPr>
          <p:cNvPr id="3" name="Picture 2" descr="Icon&#10;&#10;Description automatically generated">
            <a:extLst>
              <a:ext uri="{FF2B5EF4-FFF2-40B4-BE49-F238E27FC236}">
                <a16:creationId xmlns:a16="http://schemas.microsoft.com/office/drawing/2014/main" id="{3D5ACBAA-0DD0-44EE-9CE4-A7714D86B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1365" y="3967449"/>
            <a:ext cx="5781101" cy="5781101"/>
          </a:xfrm>
          <a:prstGeom prst="rect">
            <a:avLst/>
          </a:prstGeom>
        </p:spPr>
      </p:pic>
    </p:spTree>
    <p:extLst>
      <p:ext uri="{BB962C8B-B14F-4D97-AF65-F5344CB8AC3E}">
        <p14:creationId xmlns:p14="http://schemas.microsoft.com/office/powerpoint/2010/main" val="2695611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515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Using </a:t>
            </a:r>
            <a:r>
              <a:rPr lang="en-US" sz="2800" b="0" dirty="0" err="1">
                <a:latin typeface="Arial" panose="020B0604020202020204" pitchFamily="34" charset="0"/>
                <a:cs typeface="Arial" panose="020B0604020202020204" pitchFamily="34" charset="0"/>
              </a:rPr>
              <a:t>CreateInterfaceProxyWithoutTarget</a:t>
            </a:r>
            <a:r>
              <a:rPr lang="en-US" sz="2800" b="0" dirty="0">
                <a:latin typeface="Arial" panose="020B0604020202020204" pitchFamily="34" charset="0"/>
                <a:cs typeface="Arial" panose="020B0604020202020204" pitchFamily="34" charset="0"/>
              </a:rPr>
              <a:t> from Castle Core project (</a:t>
            </a:r>
            <a:r>
              <a:rPr lang="en-US" sz="2800" b="0" dirty="0" err="1">
                <a:latin typeface="Arial" panose="020B0604020202020204" pitchFamily="34" charset="0"/>
                <a:cs typeface="Arial" panose="020B0604020202020204" pitchFamily="34" charset="0"/>
              </a:rPr>
              <a:t>DynamicProxy</a:t>
            </a:r>
            <a:r>
              <a:rPr lang="en-US" sz="2800" b="0" dirty="0">
                <a:latin typeface="Arial" panose="020B0604020202020204" pitchFamily="34" charset="0"/>
                <a:cs typeface="Arial" panose="020B0604020202020204" pitchFamily="34" charset="0"/>
              </a:rPr>
              <a:t> more precisely).</a:t>
            </a:r>
            <a:br>
              <a:rPr lang="en-US" sz="2800" b="0" dirty="0">
                <a:latin typeface="Arial" panose="020B0604020202020204" pitchFamily="34" charset="0"/>
                <a:cs typeface="Arial" panose="020B0604020202020204" pitchFamily="34" charset="0"/>
              </a:rPr>
            </a:b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Castle </a:t>
            </a:r>
            <a:r>
              <a:rPr lang="en-US" sz="2800" b="0" dirty="0" err="1">
                <a:latin typeface="Arial" panose="020B0604020202020204" pitchFamily="34" charset="0"/>
                <a:cs typeface="Arial" panose="020B0604020202020204" pitchFamily="34" charset="0"/>
              </a:rPr>
              <a:t>DynamicProxy</a:t>
            </a:r>
            <a:r>
              <a:rPr lang="en-US" sz="2800" b="0" dirty="0">
                <a:latin typeface="Arial" panose="020B0604020202020204" pitchFamily="34" charset="0"/>
                <a:cs typeface="Arial" panose="020B0604020202020204" pitchFamily="34" charset="0"/>
              </a:rPr>
              <a:t> is a library for generating lightweight .NET proxies on the fly at runtime. Proxy objects allow calls to members of an object to be intercepted without modifying the code of the class. Both classes and interfaces can be proxied, however only virtual members can be intercepted.</a:t>
            </a:r>
            <a:endParaRPr lang="en-US" sz="2800" b="0" dirty="0">
              <a:solidFill>
                <a:srgbClr val="5E5E5E"/>
              </a:solidFill>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solidFill>
                  <a:srgbClr val="666666"/>
                </a:solidFill>
                <a:latin typeface="Helvetica Neue"/>
                <a:cs typeface="Arial" panose="020B0604020202020204" pitchFamily="34" charset="0"/>
              </a:rPr>
              <a:t>Docs: </a:t>
            </a:r>
            <a:r>
              <a:rPr lang="en-US" sz="2800" b="0" dirty="0">
                <a:solidFill>
                  <a:srgbClr val="666666"/>
                </a:solidFill>
                <a:latin typeface="Helvetica Neue"/>
                <a:cs typeface="Arial" panose="020B0604020202020204" pitchFamily="34" charset="0"/>
                <a:hlinkClick r:id="rId3"/>
              </a:rPr>
              <a:t>https://github.com/castleproject/Core/blob/master/docs/dynamicproxy.md</a:t>
            </a:r>
            <a:endParaRPr lang="en-US" sz="2800" b="0" dirty="0">
              <a:solidFill>
                <a:srgbClr val="666666"/>
              </a:solidFill>
              <a:latin typeface="Helvetica Neue"/>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Why use proxies?</a:t>
            </a:r>
            <a:br>
              <a:rPr lang="en-US" sz="2800" b="0" dirty="0">
                <a:latin typeface="Arial" panose="020B0604020202020204" pitchFamily="34" charset="0"/>
                <a:cs typeface="Arial" panose="020B0604020202020204" pitchFamily="34" charset="0"/>
              </a:rPr>
            </a:br>
            <a:r>
              <a:rPr lang="en-US" sz="2800" b="0" i="0" dirty="0">
                <a:solidFill>
                  <a:srgbClr val="666666"/>
                </a:solidFill>
                <a:effectLst/>
                <a:latin typeface="Helvetica Neue"/>
              </a:rPr>
              <a:t>Proxy objects can assist in building a flexible application architecture because it allows functionality to be transparently added to code without modifying it. For example, a class could be proxied to add logging or security checking without making the code aware this functionality has been added.</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My Mock Demo</a:t>
            </a:r>
          </a:p>
        </p:txBody>
      </p:sp>
      <p:pic>
        <p:nvPicPr>
          <p:cNvPr id="3" name="Picture 2">
            <a:extLst>
              <a:ext uri="{FF2B5EF4-FFF2-40B4-BE49-F238E27FC236}">
                <a16:creationId xmlns:a16="http://schemas.microsoft.com/office/drawing/2014/main" id="{3E528F8A-349B-410F-BC22-2E9BC62138DC}"/>
              </a:ext>
            </a:extLst>
          </p:cNvPr>
          <p:cNvPicPr>
            <a:picLocks noChangeAspect="1"/>
          </p:cNvPicPr>
          <p:nvPr/>
        </p:nvPicPr>
        <p:blipFill>
          <a:blip r:embed="rId4"/>
          <a:stretch>
            <a:fillRect/>
          </a:stretch>
        </p:blipFill>
        <p:spPr>
          <a:xfrm>
            <a:off x="16648257" y="2137675"/>
            <a:ext cx="5498066" cy="4590285"/>
          </a:xfrm>
          <a:prstGeom prst="rect">
            <a:avLst/>
          </a:prstGeom>
        </p:spPr>
      </p:pic>
      <p:pic>
        <p:nvPicPr>
          <p:cNvPr id="4" name="Picture 3">
            <a:extLst>
              <a:ext uri="{FF2B5EF4-FFF2-40B4-BE49-F238E27FC236}">
                <a16:creationId xmlns:a16="http://schemas.microsoft.com/office/drawing/2014/main" id="{7049F026-F4C3-4985-8DDA-818B21FB0578}"/>
              </a:ext>
            </a:extLst>
          </p:cNvPr>
          <p:cNvPicPr>
            <a:picLocks noChangeAspect="1"/>
          </p:cNvPicPr>
          <p:nvPr/>
        </p:nvPicPr>
        <p:blipFill>
          <a:blip r:embed="rId5"/>
          <a:stretch>
            <a:fillRect/>
          </a:stretch>
        </p:blipFill>
        <p:spPr>
          <a:xfrm>
            <a:off x="15001159" y="7615359"/>
            <a:ext cx="7662887" cy="4775545"/>
          </a:xfrm>
          <a:prstGeom prst="rect">
            <a:avLst/>
          </a:prstGeom>
        </p:spPr>
      </p:pic>
    </p:spTree>
    <p:extLst>
      <p:ext uri="{BB962C8B-B14F-4D97-AF65-F5344CB8AC3E}">
        <p14:creationId xmlns:p14="http://schemas.microsoft.com/office/powerpoint/2010/main" val="2445567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rPr lang="en-US" dirty="0" err="1"/>
              <a:t>autofixture</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Improving the Arrange Part</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18</a:t>
            </a:fld>
            <a:endParaRPr dirty="0"/>
          </a:p>
        </p:txBody>
      </p:sp>
    </p:spTree>
    <p:extLst>
      <p:ext uri="{BB962C8B-B14F-4D97-AF65-F5344CB8AC3E}">
        <p14:creationId xmlns:p14="http://schemas.microsoft.com/office/powerpoint/2010/main" val="265491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114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AutoFixture</a:t>
            </a:r>
            <a:r>
              <a:rPr lang="en-US" sz="2800" b="0" dirty="0">
                <a:latin typeface="Arial" panose="020B0604020202020204" pitchFamily="34" charset="0"/>
                <a:cs typeface="Arial" panose="020B0604020202020204" pitchFamily="34" charset="0"/>
              </a:rPr>
              <a:t> is an open source library for .NET designed to minimize the 'Arrange' phase of your unit tests in order to maximize maintainability.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Its primary goal is to allow developers to focus on what is being tested rather than how to setup the test scenario, by making it easier to create object graphs containing test data.</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https://github.com/AutoFixture/AutoFixture/wiki/Cheat-Sheet</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AutoFixture</a:t>
            </a:r>
            <a:endParaRPr lang="en-US" dirty="0"/>
          </a:p>
        </p:txBody>
      </p:sp>
      <p:pic>
        <p:nvPicPr>
          <p:cNvPr id="3" name="Picture 2">
            <a:extLst>
              <a:ext uri="{FF2B5EF4-FFF2-40B4-BE49-F238E27FC236}">
                <a16:creationId xmlns:a16="http://schemas.microsoft.com/office/drawing/2014/main" id="{94FC7CA7-4337-457B-976C-13C170159B98}"/>
              </a:ext>
            </a:extLst>
          </p:cNvPr>
          <p:cNvPicPr>
            <a:picLocks noChangeAspect="1"/>
          </p:cNvPicPr>
          <p:nvPr/>
        </p:nvPicPr>
        <p:blipFill>
          <a:blip r:embed="rId4"/>
          <a:stretch>
            <a:fillRect/>
          </a:stretch>
        </p:blipFill>
        <p:spPr>
          <a:xfrm>
            <a:off x="17262087" y="4294372"/>
            <a:ext cx="5054009" cy="5127255"/>
          </a:xfrm>
          <a:prstGeom prst="rect">
            <a:avLst/>
          </a:prstGeom>
        </p:spPr>
      </p:pic>
    </p:spTree>
    <p:extLst>
      <p:ext uri="{BB962C8B-B14F-4D97-AF65-F5344CB8AC3E}">
        <p14:creationId xmlns:p14="http://schemas.microsoft.com/office/powerpoint/2010/main" val="3631928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a:t>
            </a:fld>
            <a:endParaRPr dirty="0"/>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7000" cap="none" spc="-209"/>
            </a:lvl1pPr>
          </a:lstStyle>
          <a:p>
            <a:r>
              <a:rPr dirty="0"/>
              <a:t>Agenda</a:t>
            </a:r>
          </a:p>
        </p:txBody>
      </p:sp>
      <p:sp>
        <p:nvSpPr>
          <p:cNvPr id="102" name="general template guidance…"/>
          <p:cNvSpPr txBox="1"/>
          <p:nvPr/>
        </p:nvSpPr>
        <p:spPr>
          <a:xfrm>
            <a:off x="3069561" y="8320343"/>
            <a:ext cx="10487249" cy="2225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marL="555625" indent="-555625">
              <a:lnSpc>
                <a:spcPct val="130000"/>
              </a:lnSpc>
              <a:buClr>
                <a:srgbClr val="DE411B"/>
              </a:buClr>
              <a:buSzPct val="100000"/>
              <a:buAutoNum type="arabicPeriod"/>
              <a:defRPr spc="198"/>
            </a:pPr>
            <a:r>
              <a:rPr lang="en-US" dirty="0"/>
              <a:t>automated testing</a:t>
            </a:r>
            <a:endParaRPr dirty="0"/>
          </a:p>
          <a:p>
            <a:pPr marL="555625" indent="-555625">
              <a:lnSpc>
                <a:spcPct val="130000"/>
              </a:lnSpc>
              <a:buClr>
                <a:srgbClr val="DE411B"/>
              </a:buClr>
              <a:buSzPct val="100000"/>
              <a:buAutoNum type="arabicPeriod"/>
              <a:defRPr spc="198"/>
            </a:pPr>
            <a:r>
              <a:rPr lang="en-US" dirty="0"/>
              <a:t>Demo project</a:t>
            </a:r>
            <a:endParaRPr dirty="0"/>
          </a:p>
          <a:p>
            <a:pPr marL="555625" indent="-555625">
              <a:lnSpc>
                <a:spcPct val="130000"/>
              </a:lnSpc>
              <a:buClr>
                <a:srgbClr val="DE411B"/>
              </a:buClr>
              <a:buSzPct val="100000"/>
              <a:buAutoNum type="arabicPeriod"/>
              <a:defRPr spc="198"/>
            </a:pPr>
            <a:r>
              <a:rPr lang="en-US" dirty="0" err="1"/>
              <a:t>.net</a:t>
            </a:r>
            <a:r>
              <a:rPr lang="en-US" dirty="0"/>
              <a:t> testing frameworks</a:t>
            </a:r>
            <a:endParaRPr dirty="0"/>
          </a:p>
          <a:p>
            <a:pPr marL="555625" indent="-555625">
              <a:lnSpc>
                <a:spcPct val="130000"/>
              </a:lnSpc>
              <a:buClr>
                <a:srgbClr val="DE411B"/>
              </a:buClr>
              <a:buSzPct val="100000"/>
              <a:buAutoNum type="arabicPeriod"/>
              <a:defRPr spc="198"/>
            </a:pPr>
            <a:r>
              <a:rPr lang="en-US" dirty="0" err="1"/>
              <a:t>.net</a:t>
            </a:r>
            <a:r>
              <a:rPr lang="en-US" dirty="0"/>
              <a:t> mocking libraries</a:t>
            </a:r>
            <a:endParaRPr dirty="0"/>
          </a:p>
          <a:p>
            <a:pPr marL="555625" indent="-555625">
              <a:lnSpc>
                <a:spcPct val="130000"/>
              </a:lnSpc>
              <a:buClr>
                <a:srgbClr val="DE411B"/>
              </a:buClr>
              <a:buSzPct val="100000"/>
              <a:buAutoNum type="arabicPeriod"/>
              <a:defRPr spc="198"/>
            </a:pPr>
            <a:r>
              <a:rPr lang="en-US" dirty="0"/>
              <a:t>Improving the arrange part</a:t>
            </a:r>
          </a:p>
          <a:p>
            <a:pPr marL="555625" indent="-555625">
              <a:lnSpc>
                <a:spcPct val="130000"/>
              </a:lnSpc>
              <a:buClr>
                <a:srgbClr val="DE411B"/>
              </a:buClr>
              <a:buSzPct val="100000"/>
              <a:buAutoNum type="arabicPeriod"/>
              <a:defRPr spc="198"/>
            </a:pPr>
            <a:r>
              <a:rPr lang="en-US" dirty="0"/>
              <a:t>Improving the assert part</a:t>
            </a:r>
            <a:endParaRPr dirty="0"/>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6</a:t>
            </a:r>
            <a:endParaRPr dirty="0"/>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rPr lang="en-US" dirty="0" err="1"/>
              <a:t>fluentassertions</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Improving the Assert Part</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20</a:t>
            </a:fld>
            <a:endParaRPr dirty="0"/>
          </a:p>
        </p:txBody>
      </p:sp>
    </p:spTree>
    <p:extLst>
      <p:ext uri="{BB962C8B-B14F-4D97-AF65-F5344CB8AC3E}">
        <p14:creationId xmlns:p14="http://schemas.microsoft.com/office/powerpoint/2010/main" val="298680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21</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252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Write assertions that keep you and your fellow developers out of the debugger hell.</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 very extensive set of extension methods that allow you to more naturally specify the expected outcome of a TDD or BDD-style unit 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https://fluentassertions.com/introduction</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FluentAssertions</a:t>
            </a:r>
            <a:endParaRPr lang="en-US" dirty="0"/>
          </a:p>
        </p:txBody>
      </p:sp>
      <p:pic>
        <p:nvPicPr>
          <p:cNvPr id="3" name="Picture 2" descr="Icon&#10;&#10;Description automatically generated">
            <a:extLst>
              <a:ext uri="{FF2B5EF4-FFF2-40B4-BE49-F238E27FC236}">
                <a16:creationId xmlns:a16="http://schemas.microsoft.com/office/drawing/2014/main" id="{19A2D9B8-86F0-421B-A57A-21CB7B907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6321" y="3965813"/>
            <a:ext cx="5963231" cy="5963231"/>
          </a:xfrm>
          <a:prstGeom prst="rect">
            <a:avLst/>
          </a:prstGeom>
        </p:spPr>
      </p:pic>
    </p:spTree>
    <p:extLst>
      <p:ext uri="{BB962C8B-B14F-4D97-AF65-F5344CB8AC3E}">
        <p14:creationId xmlns:p14="http://schemas.microsoft.com/office/powerpoint/2010/main" val="874460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dirty="0"/>
              <a:t>1</a:t>
            </a:r>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rPr lang="en-US" dirty="0"/>
              <a:t>Dev tests: unit tests, integration tests, </a:t>
            </a:r>
            <a:r>
              <a:rPr lang="en-US" dirty="0" err="1"/>
              <a:t>etc</a:t>
            </a:r>
            <a:r>
              <a:rPr lang="en-US" dirty="0"/>
              <a:t>…</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Automated Testing</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a:t>
            </a:fld>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98392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Why testing?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It gives high-quality code at any time as the code is being tested continuously</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Helps in reducing software errors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Speed up the delivery process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Helps in increasing software development life cycle efficiency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Unit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 unit test is a test that exercises individual software components or methods, also known as "unit of work“.</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They do not test infrastructure concerns (they use mocking objects to avoid infrastructure concerns, to avoid interacting with databases, file systems, and network resources).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Integration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An integration test is done to demonstrate that different pieces of the system work together.</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They usually require resources like database instances and hardware to be allocated for them.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integration tests do a more convincing job of demonstrating the system works (especially to non-programmers) than a set of unit tests can.</a:t>
            </a:r>
            <a:br>
              <a:rPr lang="en-US" sz="2800" b="0" dirty="0">
                <a:latin typeface="Arial" panose="020B0604020202020204" pitchFamily="34" charset="0"/>
                <a:cs typeface="Arial" panose="020B0604020202020204" pitchFamily="34" charset="0"/>
              </a:rPr>
            </a:b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About Automated Testing</a:t>
            </a:r>
          </a:p>
        </p:txBody>
      </p:sp>
      <p:pic>
        <p:nvPicPr>
          <p:cNvPr id="5" name="Picture 4" descr="Diagram&#10;&#10;Description automatically generated">
            <a:extLst>
              <a:ext uri="{FF2B5EF4-FFF2-40B4-BE49-F238E27FC236}">
                <a16:creationId xmlns:a16="http://schemas.microsoft.com/office/drawing/2014/main" id="{F8DDF74A-FF25-49E8-AE81-370BA5623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1160" y="5143593"/>
            <a:ext cx="9272084" cy="6339128"/>
          </a:xfrm>
          <a:prstGeom prst="rect">
            <a:avLst/>
          </a:prstGeom>
        </p:spPr>
      </p:pic>
    </p:spTree>
    <p:extLst>
      <p:ext uri="{BB962C8B-B14F-4D97-AF65-F5344CB8AC3E}">
        <p14:creationId xmlns:p14="http://schemas.microsoft.com/office/powerpoint/2010/main" val="3985887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rPr lang="en-US" dirty="0"/>
              <a:t>Getting familiar with the project used for testing</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Demo Project</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5</a:t>
            </a:fld>
            <a:endParaRPr dirty="0"/>
          </a:p>
        </p:txBody>
      </p:sp>
    </p:spTree>
    <p:extLst>
      <p:ext uri="{BB962C8B-B14F-4D97-AF65-F5344CB8AC3E}">
        <p14:creationId xmlns:p14="http://schemas.microsoft.com/office/powerpoint/2010/main" val="1861297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791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What the app does?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API that allows creating users (saving the new user in JSON file) and another API endpoint that allows getting some user’s info from a file.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Architecture?</a:t>
            </a:r>
            <a:br>
              <a:rPr lang="en-US" sz="28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DotNet.UnitTestingFrameworks.API</a:t>
            </a:r>
            <a:r>
              <a:rPr lang="en-US" sz="2800" b="0" dirty="0">
                <a:latin typeface="Arial" panose="020B0604020202020204" pitchFamily="34" charset="0"/>
                <a:cs typeface="Arial" panose="020B0604020202020204" pitchFamily="34" charset="0"/>
              </a:rPr>
              <a:t> - "Presentation layer" Azure Functions</a:t>
            </a:r>
            <a:br>
              <a:rPr lang="en-US" sz="28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DotNet.UnitTestingFrameworks.BLL</a:t>
            </a:r>
            <a:r>
              <a:rPr lang="en-US" sz="2800" b="0" dirty="0">
                <a:latin typeface="Arial" panose="020B0604020202020204" pitchFamily="34" charset="0"/>
                <a:cs typeface="Arial" panose="020B0604020202020204" pitchFamily="34" charset="0"/>
              </a:rPr>
              <a:t> - "Business logic layer“</a:t>
            </a:r>
            <a:br>
              <a:rPr lang="en-US" sz="28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DotNet.UnitTestingFrameworks.DAL</a:t>
            </a:r>
            <a:r>
              <a:rPr lang="en-US" sz="2800" b="0" dirty="0">
                <a:latin typeface="Arial" panose="020B0604020202020204" pitchFamily="34" charset="0"/>
                <a:cs typeface="Arial" panose="020B0604020202020204" pitchFamily="34" charset="0"/>
              </a:rPr>
              <a:t> - "Data access layer</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About the Demo Project</a:t>
            </a:r>
          </a:p>
        </p:txBody>
      </p:sp>
      <p:pic>
        <p:nvPicPr>
          <p:cNvPr id="3" name="Picture 2" descr="Diagram&#10;&#10;Description automatically generated">
            <a:extLst>
              <a:ext uri="{FF2B5EF4-FFF2-40B4-BE49-F238E27FC236}">
                <a16:creationId xmlns:a16="http://schemas.microsoft.com/office/drawing/2014/main" id="{0CDB2077-D50D-403C-A527-A3061FB7E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7065" y="3830298"/>
            <a:ext cx="8544583" cy="6055404"/>
          </a:xfrm>
          <a:prstGeom prst="rect">
            <a:avLst/>
          </a:prstGeom>
        </p:spPr>
      </p:pic>
    </p:spTree>
    <p:extLst>
      <p:ext uri="{BB962C8B-B14F-4D97-AF65-F5344CB8AC3E}">
        <p14:creationId xmlns:p14="http://schemas.microsoft.com/office/powerpoint/2010/main" val="465845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rPr lang="en-US" dirty="0" err="1"/>
              <a:t>Mstest</a:t>
            </a:r>
            <a:r>
              <a:rPr lang="en-US" dirty="0"/>
              <a:t>, </a:t>
            </a:r>
            <a:r>
              <a:rPr lang="en-US" dirty="0" err="1"/>
              <a:t>nunit</a:t>
            </a:r>
            <a:r>
              <a:rPr lang="en-US" dirty="0"/>
              <a:t>, </a:t>
            </a:r>
            <a:r>
              <a:rPr lang="en-US" dirty="0" err="1"/>
              <a:t>xunit</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.NET Testing Frameworks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7</a:t>
            </a:fld>
            <a:endParaRPr dirty="0"/>
          </a:p>
        </p:txBody>
      </p:sp>
    </p:spTree>
    <p:extLst>
      <p:ext uri="{BB962C8B-B14F-4D97-AF65-F5344CB8AC3E}">
        <p14:creationId xmlns:p14="http://schemas.microsoft.com/office/powerpoint/2010/main" val="97059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18678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MSTest</a:t>
            </a:r>
            <a:r>
              <a:rPr lang="en-US" sz="2800" b="0" dirty="0">
                <a:latin typeface="Arial" panose="020B0604020202020204" pitchFamily="34" charset="0"/>
                <a:cs typeface="Arial" panose="020B0604020202020204" pitchFamily="34" charset="0"/>
              </a:rPr>
              <a:t> is the default test framework that is shipped along with Visual Studio.</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initial version of </a:t>
            </a:r>
            <a:r>
              <a:rPr lang="en-US" sz="2800" b="0" dirty="0" err="1">
                <a:latin typeface="Arial" panose="020B0604020202020204" pitchFamily="34" charset="0"/>
                <a:cs typeface="Arial" panose="020B0604020202020204" pitchFamily="34" charset="0"/>
              </a:rPr>
              <a:t>MSTest</a:t>
            </a:r>
            <a:r>
              <a:rPr lang="en-US" sz="2800" b="0" dirty="0">
                <a:latin typeface="Arial" panose="020B0604020202020204" pitchFamily="34" charset="0"/>
                <a:cs typeface="Arial" panose="020B0604020202020204" pitchFamily="34" charset="0"/>
              </a:rPr>
              <a:t> (V1) was not open-source; however, </a:t>
            </a:r>
            <a:r>
              <a:rPr lang="en-US" sz="2800" b="0" dirty="0" err="1">
                <a:latin typeface="Arial" panose="020B0604020202020204" pitchFamily="34" charset="0"/>
                <a:cs typeface="Arial" panose="020B0604020202020204" pitchFamily="34" charset="0"/>
              </a:rPr>
              <a:t>MSTest</a:t>
            </a:r>
            <a:r>
              <a:rPr lang="en-US" sz="2800" b="0" dirty="0">
                <a:latin typeface="Arial" panose="020B0604020202020204" pitchFamily="34" charset="0"/>
                <a:cs typeface="Arial" panose="020B0604020202020204" pitchFamily="34" charset="0"/>
              </a:rPr>
              <a:t> V2 is open-source.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project is hosted on GitHub.</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MSTest</a:t>
            </a:r>
            <a:endParaRPr lang="en-US" dirty="0"/>
          </a:p>
        </p:txBody>
      </p:sp>
      <p:pic>
        <p:nvPicPr>
          <p:cNvPr id="3" name="Picture 2" descr="A picture containing shape&#10;&#10;Description automatically generated">
            <a:extLst>
              <a:ext uri="{FF2B5EF4-FFF2-40B4-BE49-F238E27FC236}">
                <a16:creationId xmlns:a16="http://schemas.microsoft.com/office/drawing/2014/main" id="{AE652804-D4A2-49B5-B957-806DDD895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5005" y="3750983"/>
            <a:ext cx="8854997" cy="6214034"/>
          </a:xfrm>
          <a:prstGeom prst="rect">
            <a:avLst/>
          </a:prstGeom>
        </p:spPr>
      </p:pic>
    </p:spTree>
    <p:extLst>
      <p:ext uri="{BB962C8B-B14F-4D97-AF65-F5344CB8AC3E}">
        <p14:creationId xmlns:p14="http://schemas.microsoft.com/office/powerpoint/2010/main" val="823880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252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is an open-source testing framework ported from JUnit.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latest version of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is NUnit3 that is rewritten with many new features and has support for a wide range of .NET platforms.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https://docs.nunit.org/articles/nunit/intro.html</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NUnit</a:t>
            </a:r>
            <a:endParaRPr lang="en-US" dirty="0"/>
          </a:p>
        </p:txBody>
      </p:sp>
      <p:pic>
        <p:nvPicPr>
          <p:cNvPr id="3" name="Picture 2" descr="Logo&#10;&#10;Description automatically generated">
            <a:extLst>
              <a:ext uri="{FF2B5EF4-FFF2-40B4-BE49-F238E27FC236}">
                <a16:creationId xmlns:a16="http://schemas.microsoft.com/office/drawing/2014/main" id="{555EB8DC-CA8B-442B-8DF5-94774278A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00610" y="4373998"/>
            <a:ext cx="8791038" cy="4968004"/>
          </a:xfrm>
          <a:prstGeom prst="rect">
            <a:avLst/>
          </a:prstGeom>
        </p:spPr>
      </p:pic>
    </p:spTree>
    <p:extLst>
      <p:ext uri="{BB962C8B-B14F-4D97-AF65-F5344CB8AC3E}">
        <p14:creationId xmlns:p14="http://schemas.microsoft.com/office/powerpoint/2010/main" val="558583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7" ma:contentTypeDescription="Create a new document." ma:contentTypeScope="" ma:versionID="6b3e232f9b2548785b6aa3d9f8eeb52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22c54d16fecb5957114f3293637d6e37"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9683F7C-F819-47A2-B645-4CB8FB6646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3.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s>
</ds:datastoreItem>
</file>

<file path=customXml/itemProps4.xml><?xml version="1.0" encoding="utf-8"?>
<ds:datastoreItem xmlns:ds="http://schemas.openxmlformats.org/officeDocument/2006/customXml" ds:itemID="{57163CE5-3DCE-4934-9982-DBB0AAED674B}">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665</TotalTime>
  <Words>1289</Words>
  <Application>Microsoft Office PowerPoint</Application>
  <PresentationFormat>Custom</PresentationFormat>
  <Paragraphs>87</Paragraphs>
  <Slides>22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Helvetica</vt:lpstr>
      <vt:lpstr>Helvetica Light</vt:lpstr>
      <vt:lpstr>Helvetica Neue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Meto Trajkovski</cp:lastModifiedBy>
  <cp:revision>77</cp:revision>
  <dcterms:modified xsi:type="dcterms:W3CDTF">2021-12-15T15:08:10Z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